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D3B01-3FD2-4D89-8AAE-ED308F1E6EDC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6E1CB-3D7B-4B0B-9FA9-DEC19D3073C2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AHORA DEBES DARLE ALGUN ADJETIVO POSITIVO Y UNO NEGATIVO A CADA PERSONA</a:t>
            </a:r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6E1CB-3D7B-4B0B-9FA9-DEC19D3073C2}" type="slidenum">
              <a:rPr lang="es-AR" smtClean="0"/>
              <a:t>6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0135A6B-8286-42FB-AE5D-BBFABC562352}" type="datetimeFigureOut">
              <a:rPr lang="es-AR" smtClean="0"/>
              <a:t>05/11/2011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14875DB-4014-42B3-981E-2C75C366BB6B}" type="slidenum">
              <a:rPr lang="es-AR" smtClean="0"/>
              <a:t>‹Nº›</a:t>
            </a:fld>
            <a:endParaRPr lang="es-A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Rectángulo"/>
          <p:cNvSpPr/>
          <p:nvPr/>
        </p:nvSpPr>
        <p:spPr>
          <a:xfrm>
            <a:off x="256538" y="764704"/>
            <a:ext cx="863095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TIENES QUE DETERMINAR </a:t>
            </a:r>
          </a:p>
          <a:p>
            <a:pPr algn="ctr"/>
            <a:endParaRPr lang="es-ES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CADA OFICIO</a:t>
            </a:r>
          </a:p>
          <a:p>
            <a:pPr algn="ctr"/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3" name="2 Imagen" descr="imagesCA35CSI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492896"/>
            <a:ext cx="2232247" cy="2232248"/>
          </a:xfrm>
          <a:prstGeom prst="rect">
            <a:avLst/>
          </a:prstGeom>
        </p:spPr>
      </p:pic>
      <p:pic>
        <p:nvPicPr>
          <p:cNvPr id="4" name="3 Imagen" descr="imagesCAJY0KZ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420888"/>
            <a:ext cx="2952328" cy="1944216"/>
          </a:xfrm>
          <a:prstGeom prst="rect">
            <a:avLst/>
          </a:prstGeom>
        </p:spPr>
      </p:pic>
      <p:pic>
        <p:nvPicPr>
          <p:cNvPr id="5" name="4 Imagen" descr="imagesCAGJPS3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0"/>
            <a:ext cx="2880320" cy="2348880"/>
          </a:xfrm>
          <a:prstGeom prst="rect">
            <a:avLst/>
          </a:prstGeom>
        </p:spPr>
      </p:pic>
      <p:pic>
        <p:nvPicPr>
          <p:cNvPr id="6" name="5 Imagen" descr="imagesCAMLM16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0"/>
            <a:ext cx="2304256" cy="2135113"/>
          </a:xfrm>
          <a:prstGeom prst="rect">
            <a:avLst/>
          </a:prstGeom>
        </p:spPr>
      </p:pic>
      <p:pic>
        <p:nvPicPr>
          <p:cNvPr id="7" name="6 Imagen" descr="imagesCAL4W8HV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76256" y="0"/>
            <a:ext cx="2267744" cy="2420888"/>
          </a:xfrm>
          <a:prstGeom prst="rect">
            <a:avLst/>
          </a:prstGeom>
        </p:spPr>
      </p:pic>
      <p:pic>
        <p:nvPicPr>
          <p:cNvPr id="8" name="7 Imagen" descr="imagesCAOB580C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7544" y="4714875"/>
            <a:ext cx="2143125" cy="2143125"/>
          </a:xfrm>
          <a:prstGeom prst="rect">
            <a:avLst/>
          </a:prstGeom>
        </p:spPr>
      </p:pic>
      <p:pic>
        <p:nvPicPr>
          <p:cNvPr id="9" name="8 Imagen" descr="imagesCAND4DGP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76256" y="4653137"/>
            <a:ext cx="2267744" cy="2204864"/>
          </a:xfrm>
          <a:prstGeom prst="rect">
            <a:avLst/>
          </a:prstGeom>
        </p:spPr>
      </p:pic>
      <p:pic>
        <p:nvPicPr>
          <p:cNvPr id="10" name="9 Imagen" descr="imagesCAZLC61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76256" y="2492896"/>
            <a:ext cx="2267744" cy="2088232"/>
          </a:xfrm>
          <a:prstGeom prst="rect">
            <a:avLst/>
          </a:prstGeom>
        </p:spPr>
      </p:pic>
      <p:pic>
        <p:nvPicPr>
          <p:cNvPr id="11" name="10 Imagen" descr="imagesCASEE6EB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851920" y="4941168"/>
            <a:ext cx="2448272" cy="162877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PERO SEGURO QUE A LAS CHICAS NO SE LES OCURRIO JAMAS SER: FUTBOLISTAS – ALBAÑILES, ENTRE OTRAS PROFESIONES U OFICIOS.</a:t>
            </a:r>
            <a:br>
              <a:rPr lang="es-MX" dirty="0" smtClean="0"/>
            </a:br>
            <a:r>
              <a:rPr lang="es-MX" dirty="0" smtClean="0"/>
              <a:t>Y A LOS CHICOS SER: PELUQUEROS, CHEF, O TRABAJAR EL GANADO.</a:t>
            </a:r>
            <a:endParaRPr lang="es-A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 SE SIENTAN RAROS POR ESO, ES MUY NORMAL…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ES COMO SI NOS DISEÑARAN PARA CIERTAS COSAS…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endParaRPr lang="es-AR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4357096"/>
          </a:xfrm>
        </p:spPr>
        <p:txBody>
          <a:bodyPr/>
          <a:lstStyle/>
          <a:p>
            <a:r>
              <a:rPr lang="es-MX" dirty="0" smtClean="0"/>
              <a:t>PERO TRAS ESTA PRESENTACION DEBEMOS ENTENDER QUE NO HAY DIFERENCIAS ENTRE HOMBRES Y MUJERES A LA HORA DE DESEMPEÑAR ALGUNAS FUNCIONES, LAS DIFERENCIAS LAS PONEMOS NOSOTROS</a:t>
            </a:r>
            <a:endParaRPr lang="es-AR" dirty="0"/>
          </a:p>
        </p:txBody>
      </p:sp>
      <p:pic>
        <p:nvPicPr>
          <p:cNvPr id="3" name="2 Imagen" descr="imagesCALASUJ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5013176"/>
            <a:ext cx="5400600" cy="15049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g;base64,/9j/4AAQSkZJRgABAQAAAQABAAD/2wBDAAkGBwgHBgkIBwgKCgkLDRYPDQwMDRsUFRAWIB0iIiAdHx8kKDQsJCYxJx8fLT0tMTU3Ojo6Iys/RD84QzQ5Ojf/2wBDAQoKCg0MDRoPDxo3JR8lNzc3Nzc3Nzc3Nzc3Nzc3Nzc3Nzc3Nzc3Nzc3Nzc3Nzc3Nzc3Nzc3Nzc3Nzc3Nzc3Nzf/wAARCACJAL0DASIAAhEBAxEB/8QAHAAAAgIDAQEAAAAAAAAAAAAAAAEGBwIDBQQI/8QAQRAAAgEDAwIDBgUCAwMNAAAAAQIDAAQRBRIhBjETQVEHFCJSYXEygZGhsULBFSPRJGKSFjM0NkNTY3OChLLD4f/EABoBAAIDAQEAAAAAAAAAAAAAAAAEAQIDBQb/xAAtEQADAAIBAwQBAgUFAAAAAAAAAQIDERIEITETMkFRBWFxFCIjUoFCobHR8P/aAAwDAQACEQMRAD8Aufe3rRub5jSorzTy39s20h7m+aje3zGlXP168Nlpryo212ZUVsgbSxAzk8ZHlnjOKmbyU9bYaPVFqFvNNJBDdRvLH+NFcErzjkfet+5vmNVVFdQ6dqsd3biZbtZPxA7leNmGUJ3HOR5+vNWmDmrXdrw2WqOOv1MtzfMaNzfMaVFU9W/tldIe5vmo3N8xpUUerk/uYaR5bjVbW2lEc9yFckDb35PavSku9QyNkEZB8jVQ9QWWu3GrXd3BcwSG3u+EnkPBDAKQQOCBgflzUl9nN9ql8873ELJbRlo3ZsfFIDjgfTnnHII/JnJGSVvl/uavFqORO97fMaNzfMaQ7UUt6uT+5mWkPc3zGjc3zUqKPVyfbDSHub5jRub5qVFHq5PthpDLsBksa479WaFHeLaSazaJcOdqo0oBY/T1r064AdGvgxkA8B+YvxfhPb61W/VPTGn3fT5njtVW7kjchnnJGVBwe/IPFNdOnkTdUy8Y+XgtcOx7MaNzeprkdKW1xadMaRbXh3XENnEkhJz8QQZrrUvWS02lTKaQ9zfMaYZvWsaa+dTjyXy8kNCooorFkhXH6qs7i90l1tXUPE4mKMuRKF529+M+tdg9jVae0bWrptSOm2moSW0MSbZVibb4jsM4Yjnhccf732prosFZsqmSKvh3M91trkVtDZX9tZ+PH/zjx5J2gtgj4ee/GeMGp/p0c0VjbxXM4nmSNVeULgOQOTiqZ0hVtYry6LhpYosW+ewdiF3fcZOPyqd+zbVmubKTS55DI9oAYpD/AFxHOB+RBH2xTvXdI5luXvXkl5/U1smlFFFccAoorx6tO1tpl1PH+NImKZ+bHw/vipS29ARLqe3jsNRMSiYR3u6f/LXdgrjcpPkCWB49T24qSdMw2sOjW/uZZo5UEhd87mZuSTn+K4bWttLah0LSbWA3uxYkhsHPPPIrGyuLR1S608us0Y3lFYj8P4kIzg8cfStaycp0avI6lR9EzorGNg8aspypAIOc8VlWRkFFFFQAUUUUAcvXNe07QoEm1Ofww7FUQKWZyO+APv8AuKrSHqsJau7iGWOK6Xw42OAIixbZ+QG3Pbtmvb7U7wNq0cEib1ggQKC2Bl25/ZBUSNvb+6G491XIR2xvbnBHn9q6OKVEd/k0h1PdFsQa6vUunOemrgrcROvipKCjKCDxyMfn24r16Bc32oYvpGVbORDsj3Zbdnz48u1V77L79I9ciRcRLcLLGIwc5ZQHHf6K1WH0USemLAnHKE/uapk1GNpIza0zt0x3NKmO5pSPcgYqKKKqwA1TXVkJu+rZ4c7ZjcOWRsg4wuw/YqBVymqs69tZLbqx9Rvo2S1mjhigm/pJXJKnHYjnv611PxVaytLy0Z5V2ONJaS2thexTRS7NgHwvjswxx58+Vdj2d6fqSaxZXdtZzpYKJVmnmKgFCDhVGck79vljANcSW9s5YpkW5jUN/wCIOQMHH7dqsr2dxSwdLW0UyOrI8qgOMEqHOD+lO9Y8mDFTrT5diJqb0kvBJaKKK86ahXK6lYx6PLJglEZGkwM4UOCx/ICurWEql4nQf1KR+tWhrktkrsQ7SHjbQbcl8bow7nkYDNnP71576FNN1Cwk0+2Gw3De9bR2QoSWP5gVosNSSz09rSeK4juLBI7aVTESA6gf1KCMHIPFada1q2uGbTkmuInkU728EgojIy5G7Hp38v0q843viSuXLeidaIw/w2KNWyIi0Q+ykgfsBXvquLTqS905YzFLBNajHiwlCzZIxlWGMDtxg1MenNXfV7N5ZbVrZ432MhOQeAcg/Yiio0t7JuHPk61FFFZFAoNFR/rPXjoWm74FVruclIQy5VSBks30A8vUirxDuuKBvRXHXNy3/KfVJFUuYLiLKD5RGg/k/vXOXVfjUtbSZCkFTtHJx9a161qM8s4Eqo5E5a4uMAs7EjdzjOAcY7du1dFtRgS4Ul08MxE7yeM5xXSqUkuxtjpUvJ0NN6W1GfTYtes9gkaQypCh2yxqPhyjdskA+nBIzzU96H/6s2W05jKkx987cnGc80dIuG6QsZUIZWty6nyIOSP5rZ0WMdLabnHMIPH3pbNTqGvpmbrfY7VMdzSpjuaWj3IqxUUUVVgFRD2l25l0W1mIHhQXiPIT/SCGXP6sKl9RL2j6paWvTd3ZSzf7VdRYiiHJPI5PoPrTPROlnlyVtbRXE9vaxQ3jtNHyVCkHvkDFW9o17bG0iiE6CXc42M2CTuPb1r540x7OXWZIr+WRLSVtsrx5LBcHkevOP3qztN0y6uraMx6f73I7KTf2UyCObHHxHcDyByrK2M8cgGu1+S/rJcuyRTDKSZZwOadaLKOSG0gimffIkaq7/MwHJ/Wt9eca0zUKKK1zzRwRSTTyLHFGpd3c4CqO5JoSbekBB9djWDVdbCjaZhDOcefwBP8A665urWy+7yakyqdl1HC5PcIU4H/ERXh6w610T/EbiWCR3SS3WJpNvBZWbGB3x8R5xWu4600i56O1WCMu1xK6yRgrkHleRjOCNucHFNx0+T1NteUMc0saXybLtkii3JgHHFS/om9Em+PnEiBxn1H/AOEfpVe2B1HU7QS2ml3dzF2EsMZKn7Hzr06DqWp6V1HptpPp17CTINiywFQ4bKtz54BzwfKhdNfg2zZYqNFzCigUUmIhUe60t7e40+3N1FHIqXSYLgYXOR/fFSGsZESRGWRFdWGCrDIIq8VxeySmurtMs7TT4jGieLJIQ0n9TE81w3sbhrg24MYKxEBsnBwwY+XoRVldd6roumabe6ZHbQ++3NuyYiRU8PcOGY/fyGTUDuLvw9Etr9oSrTXdxESRgHMceOfMfD/NdLCqcbZd2n8aLa6Ut2t+i9It2GHTTYVYfXwxn96y6OGOl9M/8gV4OkurLHXbT3e3jeGeCLBibBBAHdSOCPvg/Suj0jkdM6aCCD4C8GlMipTXL7Mzr0x3NKmO5rCPcgYqKKKqwCuVqnTuj6tMJtT022uZAu3dImTjyH17n9a6tc/XNUXSNPe5MZlcAiOIHG9sE4z5DjvV8bvlqH3A5qdC9KI2V6e03P1t1P8ANdmxsLTT4fBsbaG2iznZCgVe2Ow+g/aq1j9qVzHfKt5YxCAtghWOQM+p+9Wda3Ed1bxzwnMcihlOMcVtnjNC/qPaI0baKKKVJCtdxBFcwvDcRpLE4w6OMhh6EVsoqU9d0Byx07og7aRYj/26/wCleqHTrKEAQ2dumO22ICuF1H1dFo+r6fo8EHvN9eOufj2pBGTje+Mn1wPPB5FenRtfe81q70m6t/CngjWSOQH4ZVPfjnBBwCMnvTXp5/T577fuB3FQIu1AFUdlAwBTxTFFK8n5ABxRRRUAFFFFAGLIp/EqsB2yO1YsiOArKpA7KRnFZscDJOAPPNVRrnXeoW852XEkYzwIwgXHljIJOab6fBefeq1r7IZaqoqjCKqj0AxWQGKjnQXUb9S6GLudES4ilMMwQ5BYAHP5hhxUkrDLNRTmn4JCmO5pUx3NRHuQMVFFFVYCyO1RT2hxXMmmWskFqZ4YrjdPtAJjTaQWx6AE5x6+ma3deXt3p+lQ3Fo4A94SKT4ypw52hsj0JBP0z6V0ZNTRHhtY197uDCJG2MNm08Ak/Ug479jTeDFSc3Pfew3ruyFdSw2M+kWluYHujhTJDbR/FI2RjO3JGdpyPQk+VTfptLyPRrYajEYbogtLGWBIJYnnHGefLioZob3VnqcYW2JlV2Zo9gBAPGD5gAEgN6AAjFTvT71b1HPhvFJG5SSN8ZU4B8uCCCDTHWTajx2LXc01o9dFFFcsqFFFFAEL6n00J1HaX8McMLyxsj3AiBZ2A4DHucDsPoafS9rM2vyXMpDeDblGbaFHxuWGB3Hb9BR1RDNr+r6ZY2fji3gmkkaRJfCDuhVSAe5wC47YyfPBrzrZ3Oi9Rafqca3LW9wJIJ03q7MoBOdqj+naD5929a684stYP8GyuPT4/JO6K128sdxBHNCweORA6MOzAjINbK5LTXkxCiiioAKKKKAEwBGDgjzBqBx6XbQahqUMdnbWxQsIV8LIVTyuPoeOB55FSjqXWY9C0ia+dBI64WGLdjxHPYZwcD1OOBmqrn6yvbvV47+4gMDghJBCMr4YB2ryfiO45zkeVdToOly5JdJfykzlWOu5P/Z/pC6Tp16saMkdzevPGG+Uqqj8vh4+mKlVVh0t1rc2kllpt5aNJCxWMyl/ijJOMn1GfI4I571Z4NL9ZgyYsm7+SOap7QUx3NKmO5paPcgYqKKKqwI512RHoRuN4UwTxsNxwOW28/8AEa5HST3VnKFuo5EkmeKOKTAIMCxkKR9ypOMf1VNriCO5t5YJ0DxSoUdW7MpGCP0qvOp4bvpS60W5tbuS8DTNAkVzwqjbkcr3PHc5+3Ndf8dmxpOK8laV00pPdZyTTdSs/iPGsjyDeBy4XPw4/IHt/Nd3RJd88blw8ksJSX1DxsQM+hwx/SoJDrd2NSu7u3srZJlDFAblyqsw5P4OeCfTv9BU/wBF8Gdle2Vvd7ZTGshxiVyfjYeo4HP1I8q1zVKwWqf/AL4L5cVY6W1o7FFFFcIgK13EoghklY4WNCx+wGa2VquoFubaWB/wSoyN9iMf3q0a5LYHC0m1ludKSGN1ju7IRyxv3AmZN759Qd+D9Cax0l7hrb/HL5Iw6DwreFDkRKZAHbPmSf2UVp6Ula/stQgnkAnnuGhm8F9rKEURlhxwPhOKyu4YtH6XvrWDxGzA86+LJy3mQvHlgcfWvUa/mRiqXB78na0gGO0MP/czSxjPyhzt/bFe6vHpcMsdruuGQzSsZX8P8ILc4HqB2zXsrzfUa9WtfZrPgKKKKxJCiiigCtvavdv75plntVoEjluGBBJ38KpGPoW/WoFHbkiNywKsQRknt3qzfapZK2mWmpgf5lrL4RIGTskIBx6/EFP2Bqs2iVivgySFVYAFlAzxzx5dz+lew/FVD6Wdf5FM2+RlAskMrKGy/hFlYEnBHY1f1rKJ7aKZfwyIrj8xn+9Ul09o02vahDawl5LeTBvHB2+DHzxnvk4wMebCrxRQqhVAAAAAHlXN/N3jbmV5NcKeu46Y7mlTHc1xI9yNmKitF9d29jaTXV5KkMEKF5JHOAoHrUW072j6Bf3UUKvdQxzSeFDczwMkUj/KG8j9DirTiuk2kBMDUK9qKH/DtKlBx4eoJn81Yf3FTXyqI+1GMv0o0qjJguoJPsBIM/sTV+l7ZUXx+9fuQQGT/bliIEjkKrf7xGBVxWNrFZWdvawLsigjWNFz2AGB/FVJpMPvGrxQ+c15Fx9AQx/YGrhB5rfrXrSG+urdJIdFFFICIUUUUAV71e+odL6jayaDePa2980zzRFFkUygqcjcCRnLcZxXi6PvtU6tkm07V78vZLAWeKOGNS2Tgc4JHn25rse1WHdpFhcD/sbwZ48mRl/kiuZ7HoGzqdyw+Hw4IlP2Lk/ytehjM/4B5P8AUv8AsUafr8fgslVCqAOw4p0DtRXnv3GwooooAKKKKAOD11AJ+k9RG3JSMSj7qQ39qqC5t5I7uzjB4MrM+302EY/cVdfUsRuOnNVhQ4Z7OZVPodhxVWiKKWxu7glS0TW2057b2bP/AMa9J+HyccNL9RfNO6RIvZZaiK51R+NyLFHx/wCo/wClWFUR9m1r4GlXlwWz71dsw57BVVMfqp/WpdXK/JXz6q2a41qUFMdzSpjuaTx+5F2Rn2iaZd6p0tcQWEXjzJJFN7uWx4yo4YpnI7gYqGalr9t1R0pB07o/T09rqTlYvd1h2rZYIO/JAwuB34PHIq2H/CftWiL/AKTP9/8ASn+myuIcoo/JnAhjt40Y7iqAE+uBUN6w6d6h1+4eKG9tY9OBGyElhntksB3Oe3pU3XsKBS+OqiuS+S5U1n7NuoLedZhrECOjblZS+VPqD+tWNodvqVtaCLVryK7mB4kSPbxjz9T35wK6Y70HvV8mW8q1X/BLpvyKisqVLcP1IFWMrMsbFF3OASqk4yfTPlWyke4+9So0wKh6n032hdQufH0+OK3DborWO6XYhB4JPBY/fj0ArR09o3tF0GZDZ2iiLIMkDXEbJJxjJB7H6gg8Crm86Unan11lcOHFaKcFvZosmuHtIWvIkiuCg8SNH3qreYDYGR9cVup06Qcbey5jRTp1HD9QMaDToo9PfyBF+q9G1vWFa3s7+3t7FkAaLDB3PnuI8vp+uajcfs71OPp3UtPXVIveLy4gkjcBv8sRknGe/OfyqzPOjz/Kmpz3E6khkF6R6Y6i6dnCtqUE9kWzJA7OR9SuRwf2PnU4BzTamOw+1Y5KeWtskVMdzTpr3NViNUgZ/9k="/>
          <p:cNvSpPr>
            <a:spLocks noChangeAspect="1" noChangeArrowheads="1"/>
          </p:cNvSpPr>
          <p:nvPr/>
        </p:nvSpPr>
        <p:spPr bwMode="auto">
          <a:xfrm>
            <a:off x="63500" y="-431800"/>
            <a:ext cx="1219200" cy="885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JAL0DASIAAhEBAxEB/8QAHAAAAgIDAQEAAAAAAAAAAAAAAAEGBwIDBQQI/8QAQRAAAgEDAwIDBgUCAwMNAAAAAQIDAAQRBRIhBjETQVEHFCJSYXEygZGhsULBFSPRJGKSFjM0NkNTY3OChLLD4f/EABoBAAIDAQEAAAAAAAAAAAAAAAAEAQIDBQb/xAAtEQADAAIBAwQBAgUFAAAAAAAAAQIDERIEITETMkFRBWFxFCIjUoFCobHR8P/aAAwDAQACEQMRAD8Aufe3rRub5jSorzTy39s20h7m+aje3zGlXP168Nlpryo212ZUVsgbSxAzk8ZHlnjOKmbyU9bYaPVFqFvNNJBDdRvLH+NFcErzjkfet+5vmNVVFdQ6dqsd3biZbtZPxA7leNmGUJ3HOR5+vNWmDmrXdrw2WqOOv1MtzfMaNzfMaVFU9W/tldIe5vmo3N8xpUUerk/uYaR5bjVbW2lEc9yFckDb35PavSku9QyNkEZB8jVQ9QWWu3GrXd3BcwSG3u+EnkPBDAKQQOCBgflzUl9nN9ql8873ELJbRlo3ZsfFIDjgfTnnHII/JnJGSVvl/uavFqORO97fMaNzfMaQ7UUt6uT+5mWkPc3zGjc3zUqKPVyfbDSHub5jRub5qVFHq5PthpDLsBksa479WaFHeLaSazaJcOdqo0oBY/T1r064AdGvgxkA8B+YvxfhPb61W/VPTGn3fT5njtVW7kjchnnJGVBwe/IPFNdOnkTdUy8Y+XgtcOx7MaNzeprkdKW1xadMaRbXh3XENnEkhJz8QQZrrUvWS02lTKaQ9zfMaYZvWsaa+dTjyXy8kNCooorFkhXH6qs7i90l1tXUPE4mKMuRKF529+M+tdg9jVae0bWrptSOm2moSW0MSbZVibb4jsM4Yjnhccf732prosFZsqmSKvh3M91trkVtDZX9tZ+PH/zjx5J2gtgj4ee/GeMGp/p0c0VjbxXM4nmSNVeULgOQOTiqZ0hVtYry6LhpYosW+ewdiF3fcZOPyqd+zbVmubKTS55DI9oAYpD/AFxHOB+RBH2xTvXdI5luXvXkl5/U1smlFFFccAoorx6tO1tpl1PH+NImKZ+bHw/vipS29ARLqe3jsNRMSiYR3u6f/LXdgrjcpPkCWB49T24qSdMw2sOjW/uZZo5UEhd87mZuSTn+K4bWttLah0LSbWA3uxYkhsHPPPIrGyuLR1S608us0Y3lFYj8P4kIzg8cfStaycp0avI6lR9EzorGNg8aspypAIOc8VlWRkFFFFQAUUUUAcvXNe07QoEm1Ofww7FUQKWZyO+APv8AuKrSHqsJau7iGWOK6Xw42OAIixbZ+QG3Pbtmvb7U7wNq0cEib1ggQKC2Bl25/ZBUSNvb+6G491XIR2xvbnBHn9q6OKVEd/k0h1PdFsQa6vUunOemrgrcROvipKCjKCDxyMfn24r16Bc32oYvpGVbORDsj3Zbdnz48u1V77L79I9ciRcRLcLLGIwc5ZQHHf6K1WH0USemLAnHKE/uapk1GNpIza0zt0x3NKmO5pSPcgYqKKKqwA1TXVkJu+rZ4c7ZjcOWRsg4wuw/YqBVymqs69tZLbqx9Rvo2S1mjhigm/pJXJKnHYjnv611PxVaytLy0Z5V2ONJaS2thexTRS7NgHwvjswxx58+Vdj2d6fqSaxZXdtZzpYKJVmnmKgFCDhVGck79vljANcSW9s5YpkW5jUN/wCIOQMHH7dqsr2dxSwdLW0UyOrI8qgOMEqHOD+lO9Y8mDFTrT5diJqb0kvBJaKKK86ahXK6lYx6PLJglEZGkwM4UOCx/ICurWEql4nQf1KR+tWhrktkrsQ7SHjbQbcl8bow7nkYDNnP71576FNN1Cwk0+2Gw3De9bR2QoSWP5gVosNSSz09rSeK4juLBI7aVTESA6gf1KCMHIPFada1q2uGbTkmuInkU728EgojIy5G7Hp38v0q843viSuXLeidaIw/w2KNWyIi0Q+ykgfsBXvquLTqS905YzFLBNajHiwlCzZIxlWGMDtxg1MenNXfV7N5ZbVrZ432MhOQeAcg/Yiio0t7JuHPk61FFFZFAoNFR/rPXjoWm74FVruclIQy5VSBks30A8vUirxDuuKBvRXHXNy3/KfVJFUuYLiLKD5RGg/k/vXOXVfjUtbSZCkFTtHJx9a161qM8s4Eqo5E5a4uMAs7EjdzjOAcY7du1dFtRgS4Ul08MxE7yeM5xXSqUkuxtjpUvJ0NN6W1GfTYtes9gkaQypCh2yxqPhyjdskA+nBIzzU96H/6s2W05jKkx987cnGc80dIuG6QsZUIZWty6nyIOSP5rZ0WMdLabnHMIPH3pbNTqGvpmbrfY7VMdzSpjuaWj3IqxUUUVVgFRD2l25l0W1mIHhQXiPIT/SCGXP6sKl9RL2j6paWvTd3ZSzf7VdRYiiHJPI5PoPrTPROlnlyVtbRXE9vaxQ3jtNHyVCkHvkDFW9o17bG0iiE6CXc42M2CTuPb1r540x7OXWZIr+WRLSVtsrx5LBcHkevOP3qztN0y6uraMx6f73I7KTf2UyCObHHxHcDyByrK2M8cgGu1+S/rJcuyRTDKSZZwOadaLKOSG0gimffIkaq7/MwHJ/Wt9eca0zUKKK1zzRwRSTTyLHFGpd3c4CqO5JoSbekBB9djWDVdbCjaZhDOcefwBP8A665urWy+7yakyqdl1HC5PcIU4H/ERXh6w610T/EbiWCR3SS3WJpNvBZWbGB3x8R5xWu4600i56O1WCMu1xK6yRgrkHleRjOCNucHFNx0+T1NteUMc0saXybLtkii3JgHHFS/om9Em+PnEiBxn1H/AOEfpVe2B1HU7QS2ml3dzF2EsMZKn7Hzr06DqWp6V1HptpPp17CTINiywFQ4bKtz54BzwfKhdNfg2zZYqNFzCigUUmIhUe60t7e40+3N1FHIqXSYLgYXOR/fFSGsZESRGWRFdWGCrDIIq8VxeySmurtMs7TT4jGieLJIQ0n9TE81w3sbhrg24MYKxEBsnBwwY+XoRVldd6roumabe6ZHbQ++3NuyYiRU8PcOGY/fyGTUDuLvw9Etr9oSrTXdxESRgHMceOfMfD/NdLCqcbZd2n8aLa6Ut2t+i9It2GHTTYVYfXwxn96y6OGOl9M/8gV4OkurLHXbT3e3jeGeCLBibBBAHdSOCPvg/Suj0jkdM6aCCD4C8GlMipTXL7Mzr0x3NKmO5rCPcgYqKKKqwCuVqnTuj6tMJtT022uZAu3dImTjyH17n9a6tc/XNUXSNPe5MZlcAiOIHG9sE4z5DjvV8bvlqH3A5qdC9KI2V6e03P1t1P8ANdmxsLTT4fBsbaG2iznZCgVe2Ow+g/aq1j9qVzHfKt5YxCAtghWOQM+p+9Wda3Ed1bxzwnMcihlOMcVtnjNC/qPaI0baKKKVJCtdxBFcwvDcRpLE4w6OMhh6EVsoqU9d0Byx07og7aRYj/26/wCleqHTrKEAQ2dumO22ICuF1H1dFo+r6fo8EHvN9eOufj2pBGTje+Mn1wPPB5FenRtfe81q70m6t/CngjWSOQH4ZVPfjnBBwCMnvTXp5/T577fuB3FQIu1AFUdlAwBTxTFFK8n5ABxRRRUAFFFFAGLIp/EqsB2yO1YsiOArKpA7KRnFZscDJOAPPNVRrnXeoW852XEkYzwIwgXHljIJOab6fBefeq1r7IZaqoqjCKqj0AxWQGKjnQXUb9S6GLudES4ilMMwQ5BYAHP5hhxUkrDLNRTmn4JCmO5pUx3NRHuQMVFFFVYCyO1RT2hxXMmmWskFqZ4YrjdPtAJjTaQWx6AE5x6+ma3deXt3p+lQ3Fo4A94SKT4ypw52hsj0JBP0z6V0ZNTRHhtY197uDCJG2MNm08Ak/Ug479jTeDFSc3Pfew3ruyFdSw2M+kWluYHujhTJDbR/FI2RjO3JGdpyPQk+VTfptLyPRrYajEYbogtLGWBIJYnnHGefLioZob3VnqcYW2JlV2Zo9gBAPGD5gAEgN6AAjFTvT71b1HPhvFJG5SSN8ZU4B8uCCCDTHWTajx2LXc01o9dFFFcsqFFFFAEL6n00J1HaX8McMLyxsj3AiBZ2A4DHucDsPoafS9rM2vyXMpDeDblGbaFHxuWGB3Hb9BR1RDNr+r6ZY2fji3gmkkaRJfCDuhVSAe5wC47YyfPBrzrZ3Oi9Rafqca3LW9wJIJ03q7MoBOdqj+naD5929a684stYP8GyuPT4/JO6K128sdxBHNCweORA6MOzAjINbK5LTXkxCiiioAKKKKAEwBGDgjzBqBx6XbQahqUMdnbWxQsIV8LIVTyuPoeOB55FSjqXWY9C0ia+dBI64WGLdjxHPYZwcD1OOBmqrn6yvbvV47+4gMDghJBCMr4YB2ryfiO45zkeVdToOly5JdJfykzlWOu5P/Z/pC6Tp16saMkdzevPGG+Uqqj8vh4+mKlVVh0t1rc2kllpt5aNJCxWMyl/ijJOMn1GfI4I571Z4NL9ZgyYsm7+SOap7QUx3NKmO5paPcgYqKKKqwI512RHoRuN4UwTxsNxwOW28/8AEa5HST3VnKFuo5EkmeKOKTAIMCxkKR9ypOMf1VNriCO5t5YJ0DxSoUdW7MpGCP0qvOp4bvpS60W5tbuS8DTNAkVzwqjbkcr3PHc5+3Ndf8dmxpOK8laV00pPdZyTTdSs/iPGsjyDeBy4XPw4/IHt/Nd3RJd88blw8ksJSX1DxsQM+hwx/SoJDrd2NSu7u3srZJlDFAblyqsw5P4OeCfTv9BU/wBF8Gdle2Vvd7ZTGshxiVyfjYeo4HP1I8q1zVKwWqf/AL4L5cVY6W1o7FFFFcIgK13EoghklY4WNCx+wGa2VquoFubaWB/wSoyN9iMf3q0a5LYHC0m1ludKSGN1ju7IRyxv3AmZN759Qd+D9Cax0l7hrb/HL5Iw6DwreFDkRKZAHbPmSf2UVp6Ula/stQgnkAnnuGhm8F9rKEURlhxwPhOKyu4YtH6XvrWDxGzA86+LJy3mQvHlgcfWvUa/mRiqXB78na0gGO0MP/czSxjPyhzt/bFe6vHpcMsdruuGQzSsZX8P8ILc4HqB2zXsrzfUa9WtfZrPgKKKKxJCiiigCtvavdv75plntVoEjluGBBJ38KpGPoW/WoFHbkiNywKsQRknt3qzfapZK2mWmpgf5lrL4RIGTskIBx6/EFP2Bqs2iVivgySFVYAFlAzxzx5dz+lew/FVD6Wdf5FM2+RlAskMrKGy/hFlYEnBHY1f1rKJ7aKZfwyIrj8xn+9Ul09o02vahDawl5LeTBvHB2+DHzxnvk4wMebCrxRQqhVAAAAAHlXN/N3jbmV5NcKeu46Y7mlTHc1xI9yNmKitF9d29jaTXV5KkMEKF5JHOAoHrUW072j6Bf3UUKvdQxzSeFDczwMkUj/KG8j9DirTiuk2kBMDUK9qKH/DtKlBx4eoJn81Yf3FTXyqI+1GMv0o0qjJguoJPsBIM/sTV+l7ZUXx+9fuQQGT/bliIEjkKrf7xGBVxWNrFZWdvawLsigjWNFz2AGB/FVJpMPvGrxQ+c15Fx9AQx/YGrhB5rfrXrSG+urdJIdFFFICIUUUUAV71e+odL6jayaDePa2980zzRFFkUygqcjcCRnLcZxXi6PvtU6tkm07V78vZLAWeKOGNS2Tgc4JHn25rse1WHdpFhcD/sbwZ48mRl/kiuZ7HoGzqdyw+Hw4IlP2Lk/ytehjM/4B5P8AUv8AsUafr8fgslVCqAOw4p0DtRXnv3GwooooAKKKKAOD11AJ+k9RG3JSMSj7qQ39qqC5t5I7uzjB4MrM+302EY/cVdfUsRuOnNVhQ4Z7OZVPodhxVWiKKWxu7glS0TW2057b2bP/AMa9J+HyccNL9RfNO6RIvZZaiK51R+NyLFHx/wCo/wClWFUR9m1r4GlXlwWz71dsw57BVVMfqp/WpdXK/JXz6q2a41qUFMdzSpjuaTx+5F2Rn2iaZd6p0tcQWEXjzJJFN7uWx4yo4YpnI7gYqGalr9t1R0pB07o/T09rqTlYvd1h2rZYIO/JAwuB34PHIq2H/CftWiL/AKTP9/8ASn+myuIcoo/JnAhjt40Y7iqAE+uBUN6w6d6h1+4eKG9tY9OBGyElhntksB3Oe3pU3XsKBS+OqiuS+S5U1n7NuoLedZhrECOjblZS+VPqD+tWNodvqVtaCLVryK7mB4kSPbxjz9T35wK6Y70HvV8mW8q1X/BLpvyKisqVLcP1IFWMrMsbFF3OASqk4yfTPlWyke4+9So0wKh6n032hdQufH0+OK3DborWO6XYhB4JPBY/fj0ArR09o3tF0GZDZ2iiLIMkDXEbJJxjJB7H6gg8Crm86Unan11lcOHFaKcFvZosmuHtIWvIkiuCg8SNH3qreYDYGR9cVup06Qcbey5jRTp1HD9QMaDToo9PfyBF+q9G1vWFa3s7+3t7FkAaLDB3PnuI8vp+uajcfs71OPp3UtPXVIveLy4gkjcBv8sRknGe/OfyqzPOjz/Kmpz3E6khkF6R6Y6i6dnCtqUE9kWzJA7OR9SuRwf2PnU4BzTamOw+1Y5KeWtskVMdzTpr3NViNUgZ/9k="/>
          <p:cNvSpPr>
            <a:spLocks noChangeAspect="1" noChangeArrowheads="1"/>
          </p:cNvSpPr>
          <p:nvPr/>
        </p:nvSpPr>
        <p:spPr bwMode="auto">
          <a:xfrm>
            <a:off x="63500" y="-431800"/>
            <a:ext cx="1219200" cy="885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CJAL0DASIAAhEBAxEB/8QAHAAAAgIDAQEAAAAAAAAAAAAAAAEGBwIDBQQI/8QAQRAAAgEDAwIDBgUCAwMNAAAAAQIDAAQRBRIhBjETQVEHFCJSYXEygZGhsULBFSPRJGKSFjM0NkNTY3OChLLD4f/EABoBAAIDAQEAAAAAAAAAAAAAAAAEAQIDBQb/xAAtEQADAAIBAwQBAgUFAAAAAAAAAQIDERIEITETMkFRBWFxFCIjUoFCobHR8P/aAAwDAQACEQMRAD8Aufe3rRub5jSorzTy39s20h7m+aje3zGlXP168Nlpryo212ZUVsgbSxAzk8ZHlnjOKmbyU9bYaPVFqFvNNJBDdRvLH+NFcErzjkfet+5vmNVVFdQ6dqsd3biZbtZPxA7leNmGUJ3HOR5+vNWmDmrXdrw2WqOOv1MtzfMaNzfMaVFU9W/tldIe5vmo3N8xpUUerk/uYaR5bjVbW2lEc9yFckDb35PavSku9QyNkEZB8jVQ9QWWu3GrXd3BcwSG3u+EnkPBDAKQQOCBgflzUl9nN9ql8873ELJbRlo3ZsfFIDjgfTnnHII/JnJGSVvl/uavFqORO97fMaNzfMaQ7UUt6uT+5mWkPc3zGjc3zUqKPVyfbDSHub5jRub5qVFHq5PthpDLsBksa479WaFHeLaSazaJcOdqo0oBY/T1r064AdGvgxkA8B+YvxfhPb61W/VPTGn3fT5njtVW7kjchnnJGVBwe/IPFNdOnkTdUy8Y+XgtcOx7MaNzeprkdKW1xadMaRbXh3XENnEkhJz8QQZrrUvWS02lTKaQ9zfMaYZvWsaa+dTjyXy8kNCooorFkhXH6qs7i90l1tXUPE4mKMuRKF529+M+tdg9jVae0bWrptSOm2moSW0MSbZVibb4jsM4Yjnhccf732prosFZsqmSKvh3M91trkVtDZX9tZ+PH/zjx5J2gtgj4ee/GeMGp/p0c0VjbxXM4nmSNVeULgOQOTiqZ0hVtYry6LhpYosW+ewdiF3fcZOPyqd+zbVmubKTS55DI9oAYpD/AFxHOB+RBH2xTvXdI5luXvXkl5/U1smlFFFccAoorx6tO1tpl1PH+NImKZ+bHw/vipS29ARLqe3jsNRMSiYR3u6f/LXdgrjcpPkCWB49T24qSdMw2sOjW/uZZo5UEhd87mZuSTn+K4bWttLah0LSbWA3uxYkhsHPPPIrGyuLR1S608us0Y3lFYj8P4kIzg8cfStaycp0avI6lR9EzorGNg8aspypAIOc8VlWRkFFFFQAUUUUAcvXNe07QoEm1Ofww7FUQKWZyO+APv8AuKrSHqsJau7iGWOK6Xw42OAIixbZ+QG3Pbtmvb7U7wNq0cEib1ggQKC2Bl25/ZBUSNvb+6G491XIR2xvbnBHn9q6OKVEd/k0h1PdFsQa6vUunOemrgrcROvipKCjKCDxyMfn24r16Bc32oYvpGVbORDsj3Zbdnz48u1V77L79I9ciRcRLcLLGIwc5ZQHHf6K1WH0USemLAnHKE/uapk1GNpIza0zt0x3NKmO5pSPcgYqKKKqwA1TXVkJu+rZ4c7ZjcOWRsg4wuw/YqBVymqs69tZLbqx9Rvo2S1mjhigm/pJXJKnHYjnv611PxVaytLy0Z5V2ONJaS2thexTRS7NgHwvjswxx58+Vdj2d6fqSaxZXdtZzpYKJVmnmKgFCDhVGck79vljANcSW9s5YpkW5jUN/wCIOQMHH7dqsr2dxSwdLW0UyOrI8qgOMEqHOD+lO9Y8mDFTrT5diJqb0kvBJaKKK86ahXK6lYx6PLJglEZGkwM4UOCx/ICurWEql4nQf1KR+tWhrktkrsQ7SHjbQbcl8bow7nkYDNnP71576FNN1Cwk0+2Gw3De9bR2QoSWP5gVosNSSz09rSeK4juLBI7aVTESA6gf1KCMHIPFada1q2uGbTkmuInkU728EgojIy5G7Hp38v0q843viSuXLeidaIw/w2KNWyIi0Q+ykgfsBXvquLTqS905YzFLBNajHiwlCzZIxlWGMDtxg1MenNXfV7N5ZbVrZ432MhOQeAcg/Yiio0t7JuHPk61FFFZFAoNFR/rPXjoWm74FVruclIQy5VSBks30A8vUirxDuuKBvRXHXNy3/KfVJFUuYLiLKD5RGg/k/vXOXVfjUtbSZCkFTtHJx9a161qM8s4Eqo5E5a4uMAs7EjdzjOAcY7du1dFtRgS4Ul08MxE7yeM5xXSqUkuxtjpUvJ0NN6W1GfTYtes9gkaQypCh2yxqPhyjdskA+nBIzzU96H/6s2W05jKkx987cnGc80dIuG6QsZUIZWty6nyIOSP5rZ0WMdLabnHMIPH3pbNTqGvpmbrfY7VMdzSpjuaWj3IqxUUUVVgFRD2l25l0W1mIHhQXiPIT/SCGXP6sKl9RL2j6paWvTd3ZSzf7VdRYiiHJPI5PoPrTPROlnlyVtbRXE9vaxQ3jtNHyVCkHvkDFW9o17bG0iiE6CXc42M2CTuPb1r540x7OXWZIr+WRLSVtsrx5LBcHkevOP3qztN0y6uraMx6f73I7KTf2UyCObHHxHcDyByrK2M8cgGu1+S/rJcuyRTDKSZZwOadaLKOSG0gimffIkaq7/MwHJ/Wt9eca0zUKKK1zzRwRSTTyLHFGpd3c4CqO5JoSbekBB9djWDVdbCjaZhDOcefwBP8A665urWy+7yakyqdl1HC5PcIU4H/ERXh6w610T/EbiWCR3SS3WJpNvBZWbGB3x8R5xWu4600i56O1WCMu1xK6yRgrkHleRjOCNucHFNx0+T1NteUMc0saXybLtkii3JgHHFS/om9Em+PnEiBxn1H/AOEfpVe2B1HU7QS2ml3dzF2EsMZKn7Hzr06DqWp6V1HptpPp17CTINiywFQ4bKtz54BzwfKhdNfg2zZYqNFzCigUUmIhUe60t7e40+3N1FHIqXSYLgYXOR/fFSGsZESRGWRFdWGCrDIIq8VxeySmurtMs7TT4jGieLJIQ0n9TE81w3sbhrg24MYKxEBsnBwwY+XoRVldd6roumabe6ZHbQ++3NuyYiRU8PcOGY/fyGTUDuLvw9Etr9oSrTXdxESRgHMceOfMfD/NdLCqcbZd2n8aLa6Ut2t+i9It2GHTTYVYfXwxn96y6OGOl9M/8gV4OkurLHXbT3e3jeGeCLBibBBAHdSOCPvg/Suj0jkdM6aCCD4C8GlMipTXL7Mzr0x3NKmO5rCPcgYqKKKqwCuVqnTuj6tMJtT022uZAu3dImTjyH17n9a6tc/XNUXSNPe5MZlcAiOIHG9sE4z5DjvV8bvlqH3A5qdC9KI2V6e03P1t1P8ANdmxsLTT4fBsbaG2iznZCgVe2Ow+g/aq1j9qVzHfKt5YxCAtghWOQM+p+9Wda3Ed1bxzwnMcihlOMcVtnjNC/qPaI0baKKKVJCtdxBFcwvDcRpLE4w6OMhh6EVsoqU9d0Byx07og7aRYj/26/wCleqHTrKEAQ2dumO22ICuF1H1dFo+r6fo8EHvN9eOufj2pBGTje+Mn1wPPB5FenRtfe81q70m6t/CngjWSOQH4ZVPfjnBBwCMnvTXp5/T577fuB3FQIu1AFUdlAwBTxTFFK8n5ABxRRRUAFFFFAGLIp/EqsB2yO1YsiOArKpA7KRnFZscDJOAPPNVRrnXeoW852XEkYzwIwgXHljIJOab6fBefeq1r7IZaqoqjCKqj0AxWQGKjnQXUb9S6GLudES4ilMMwQ5BYAHP5hhxUkrDLNRTmn4JCmO5pUx3NRHuQMVFFFVYCyO1RT2hxXMmmWskFqZ4YrjdPtAJjTaQWx6AE5x6+ma3deXt3p+lQ3Fo4A94SKT4ypw52hsj0JBP0z6V0ZNTRHhtY197uDCJG2MNm08Ak/Ug479jTeDFSc3Pfew3ruyFdSw2M+kWluYHujhTJDbR/FI2RjO3JGdpyPQk+VTfptLyPRrYajEYbogtLGWBIJYnnHGefLioZob3VnqcYW2JlV2Zo9gBAPGD5gAEgN6AAjFTvT71b1HPhvFJG5SSN8ZU4B8uCCCDTHWTajx2LXc01o9dFFFcsqFFFFAEL6n00J1HaX8McMLyxsj3AiBZ2A4DHucDsPoafS9rM2vyXMpDeDblGbaFHxuWGB3Hb9BR1RDNr+r6ZY2fji3gmkkaRJfCDuhVSAe5wC47YyfPBrzrZ3Oi9Rafqca3LW9wJIJ03q7MoBOdqj+naD5929a684stYP8GyuPT4/JO6K128sdxBHNCweORA6MOzAjINbK5LTXkxCiiioAKKKKAEwBGDgjzBqBx6XbQahqUMdnbWxQsIV8LIVTyuPoeOB55FSjqXWY9C0ia+dBI64WGLdjxHPYZwcD1OOBmqrn6yvbvV47+4gMDghJBCMr4YB2ryfiO45zkeVdToOly5JdJfykzlWOu5P/Z/pC6Tp16saMkdzevPGG+Uqqj8vh4+mKlVVh0t1rc2kllpt5aNJCxWMyl/ijJOMn1GfI4I571Z4NL9ZgyYsm7+SOap7QUx3NKmO5paPcgYqKKKqwI512RHoRuN4UwTxsNxwOW28/8AEa5HST3VnKFuo5EkmeKOKTAIMCxkKR9ypOMf1VNriCO5t5YJ0DxSoUdW7MpGCP0qvOp4bvpS60W5tbuS8DTNAkVzwqjbkcr3PHc5+3Ndf8dmxpOK8laV00pPdZyTTdSs/iPGsjyDeBy4XPw4/IHt/Nd3RJd88blw8ksJSX1DxsQM+hwx/SoJDrd2NSu7u3srZJlDFAblyqsw5P4OeCfTv9BU/wBF8Gdle2Vvd7ZTGshxiVyfjYeo4HP1I8q1zVKwWqf/AL4L5cVY6W1o7FFFFcIgK13EoghklY4WNCx+wGa2VquoFubaWB/wSoyN9iMf3q0a5LYHC0m1ludKSGN1ju7IRyxv3AmZN759Qd+D9Cax0l7hrb/HL5Iw6DwreFDkRKZAHbPmSf2UVp6Ula/stQgnkAnnuGhm8F9rKEURlhxwPhOKyu4YtH6XvrWDxGzA86+LJy3mQvHlgcfWvUa/mRiqXB78na0gGO0MP/czSxjPyhzt/bFe6vHpcMsdruuGQzSsZX8P8ILc4HqB2zXsrzfUa9WtfZrPgKKKKxJCiiigCtvavdv75plntVoEjluGBBJ38KpGPoW/WoFHbkiNywKsQRknt3qzfapZK2mWmpgf5lrL4RIGTskIBx6/EFP2Bqs2iVivgySFVYAFlAzxzx5dz+lew/FVD6Wdf5FM2+RlAskMrKGy/hFlYEnBHY1f1rKJ7aKZfwyIrj8xn+9Ul09o02vahDawl5LeTBvHB2+DHzxnvk4wMebCrxRQqhVAAAAAHlXN/N3jbmV5NcKeu46Y7mlTHc1xI9yNmKitF9d29jaTXV5KkMEKF5JHOAoHrUW072j6Bf3UUKvdQxzSeFDczwMkUj/KG8j9DirTiuk2kBMDUK9qKH/DtKlBx4eoJn81Yf3FTXyqI+1GMv0o0qjJguoJPsBIM/sTV+l7ZUXx+9fuQQGT/bliIEjkKrf7xGBVxWNrFZWdvawLsigjWNFz2AGB/FVJpMPvGrxQ+c15Fx9AQx/YGrhB5rfrXrSG+urdJIdFFFICIUUUUAV71e+odL6jayaDePa2980zzRFFkUygqcjcCRnLcZxXi6PvtU6tkm07V78vZLAWeKOGNS2Tgc4JHn25rse1WHdpFhcD/sbwZ48mRl/kiuZ7HoGzqdyw+Hw4IlP2Lk/ytehjM/4B5P8AUv8AsUafr8fgslVCqAOw4p0DtRXnv3GwooooAKKKKAOD11AJ+k9RG3JSMSj7qQ39qqC5t5I7uzjB4MrM+302EY/cVdfUsRuOnNVhQ4Z7OZVPodhxVWiKKWxu7glS0TW2057b2bP/AMa9J+HyccNL9RfNO6RIvZZaiK51R+NyLFHx/wCo/wClWFUR9m1r4GlXlwWz71dsw57BVVMfqp/WpdXK/JXz6q2a41qUFMdzSpjuaTx+5F2Rn2iaZd6p0tcQWEXjzJJFN7uWx4yo4YpnI7gYqGalr9t1R0pB07o/T09rqTlYvd1h2rZYIO/JAwuB34PHIq2H/CftWiL/AKTP9/8ASn+myuIcoo/JnAhjt40Y7iqAE+uBUN6w6d6h1+4eKG9tY9OBGyElhntksB3Oe3pU3XsKBS+OqiuS+S5U1n7NuoLedZhrECOjblZS+VPqD+tWNodvqVtaCLVryK7mB4kSPbxjz9T35wK6Y70HvV8mW8q1X/BLpvyKisqVLcP1IFWMrMsbFF3OASqk4yfTPlWyke4+9So0wKh6n032hdQufH0+OK3DborWO6XYhB4JPBY/fj0ArR09o3tF0GZDZ2iiLIMkDXEbJJxjJB7H6gg8Crm86Unan11lcOHFaKcFvZosmuHtIWvIkiuCg8SNH3qreYDYGR9cVup06Qcbey5jRTp1HD9QMaDToo9PfyBF+q9G1vWFa3s7+3t7FkAaLDB3PnuI8vp+uajcfs71OPp3UtPXVIveLy4gkjcBv8sRknGe/OfyqzPOjz/Kmpz3E6khkF6R6Y6i6dnCtqUE9kWzJA7OR9SuRwf2PnU4BzTamOw+1Y5KeWtskVMdzTpr3NViNUgZ/9k="/>
          <p:cNvSpPr>
            <a:spLocks noChangeAspect="1" noChangeArrowheads="1"/>
          </p:cNvSpPr>
          <p:nvPr/>
        </p:nvSpPr>
        <p:spPr bwMode="auto">
          <a:xfrm>
            <a:off x="63500" y="-431800"/>
            <a:ext cx="1219200" cy="885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32" name="AutoShape 8" descr="data:image/jpg;base64,/9j/4AAQSkZJRgABAQAAAQABAAD/2wBDAAkGBwgHBgkIBwgKCgkLDRYPDQwMDRsUFRAWIB0iIiAdHx8kKDQsJCYxJx8fLT0tMTU3Ojo6Iys/RD84QzQ5Ojf/2wBDAQoKCg0MDRoPDxo3JR8lNzc3Nzc3Nzc3Nzc3Nzc3Nzc3Nzc3Nzc3Nzc3Nzc3Nzc3Nzc3Nzc3Nzc3Nzc3Nzc3Nzf/wAARCACJAL0DASIAAhEBAxEB/8QAHAAAAgIDAQEAAAAAAAAAAAAAAAEGBwIDBQQI/8QAQRAAAgEDAwIDBgUCAwMNAAAAAQIDAAQRBRIhBjETQVEHFCJSYXEygZGhsULBFSPRJGKSFjM0NkNTY3OChLLD4f/EABoBAAIDAQEAAAAAAAAAAAAAAAAEAQIDBQb/xAAtEQADAAIBAwQBAgUFAAAAAAAAAQIDERIEITETMkFRBWFxFCIjUoFCobHR8P/aAAwDAQACEQMRAD8Aufe3rRub5jSorzTy39s20h7m+aje3zGlXP168Nlpryo212ZUVsgbSxAzk8ZHlnjOKmbyU9bYaPVFqFvNNJBDdRvLH+NFcErzjkfet+5vmNVVFdQ6dqsd3biZbtZPxA7leNmGUJ3HOR5+vNWmDmrXdrw2WqOOv1MtzfMaNzfMaVFU9W/tldIe5vmo3N8xpUUerk/uYaR5bjVbW2lEc9yFckDb35PavSku9QyNkEZB8jVQ9QWWu3GrXd3BcwSG3u+EnkPBDAKQQOCBgflzUl9nN9ql8873ELJbRlo3ZsfFIDjgfTnnHII/JnJGSVvl/uavFqORO97fMaNzfMaQ7UUt6uT+5mWkPc3zGjc3zUqKPVyfbDSHub5jRub5qVFHq5PthpDLsBksa479WaFHeLaSazaJcOdqo0oBY/T1r064AdGvgxkA8B+YvxfhPb61W/VPTGn3fT5njtVW7kjchnnJGVBwe/IPFNdOnkTdUy8Y+XgtcOx7MaNzeprkdKW1xadMaRbXh3XENnEkhJz8QQZrrUvWS02lTKaQ9zfMaYZvWsaa+dTjyXy8kNCooorFkhXH6qs7i90l1tXUPE4mKMuRKF529+M+tdg9jVae0bWrptSOm2moSW0MSbZVibb4jsM4Yjnhccf732prosFZsqmSKvh3M91trkVtDZX9tZ+PH/zjx5J2gtgj4ee/GeMGp/p0c0VjbxXM4nmSNVeULgOQOTiqZ0hVtYry6LhpYosW+ewdiF3fcZOPyqd+zbVmubKTS55DI9oAYpD/AFxHOB+RBH2xTvXdI5luXvXkl5/U1smlFFFccAoorx6tO1tpl1PH+NImKZ+bHw/vipS29ARLqe3jsNRMSiYR3u6f/LXdgrjcpPkCWB49T24qSdMw2sOjW/uZZo5UEhd87mZuSTn+K4bWttLah0LSbWA3uxYkhsHPPPIrGyuLR1S608us0Y3lFYj8P4kIzg8cfStaycp0avI6lR9EzorGNg8aspypAIOc8VlWRkFFFFQAUUUUAcvXNe07QoEm1Ofww7FUQKWZyO+APv8AuKrSHqsJau7iGWOK6Xw42OAIixbZ+QG3Pbtmvb7U7wNq0cEib1ggQKC2Bl25/ZBUSNvb+6G491XIR2xvbnBHn9q6OKVEd/k0h1PdFsQa6vUunOemrgrcROvipKCjKCDxyMfn24r16Bc32oYvpGVbORDsj3Zbdnz48u1V77L79I9ciRcRLcLLGIwc5ZQHHf6K1WH0USemLAnHKE/uapk1GNpIza0zt0x3NKmO5pSPcgYqKKKqwA1TXVkJu+rZ4c7ZjcOWRsg4wuw/YqBVymqs69tZLbqx9Rvo2S1mjhigm/pJXJKnHYjnv611PxVaytLy0Z5V2ONJaS2thexTRS7NgHwvjswxx58+Vdj2d6fqSaxZXdtZzpYKJVmnmKgFCDhVGck79vljANcSW9s5YpkW5jUN/wCIOQMHH7dqsr2dxSwdLW0UyOrI8qgOMEqHOD+lO9Y8mDFTrT5diJqb0kvBJaKKK86ahXK6lYx6PLJglEZGkwM4UOCx/ICurWEql4nQf1KR+tWhrktkrsQ7SHjbQbcl8bow7nkYDNnP71576FNN1Cwk0+2Gw3De9bR2QoSWP5gVosNSSz09rSeK4juLBI7aVTESA6gf1KCMHIPFada1q2uGbTkmuInkU728EgojIy5G7Hp38v0q843viSuXLeidaIw/w2KNWyIi0Q+ykgfsBXvquLTqS905YzFLBNajHiwlCzZIxlWGMDtxg1MenNXfV7N5ZbVrZ432MhOQeAcg/Yiio0t7JuHPk61FFFZFAoNFR/rPXjoWm74FVruclIQy5VSBks30A8vUirxDuuKBvRXHXNy3/KfVJFUuYLiLKD5RGg/k/vXOXVfjUtbSZCkFTtHJx9a161qM8s4Eqo5E5a4uMAs7EjdzjOAcY7du1dFtRgS4Ul08MxE7yeM5xXSqUkuxtjpUvJ0NN6W1GfTYtes9gkaQypCh2yxqPhyjdskA+nBIzzU96H/6s2W05jKkx987cnGc80dIuG6QsZUIZWty6nyIOSP5rZ0WMdLabnHMIPH3pbNTqGvpmbrfY7VMdzSpjuaWj3IqxUUUVVgFRD2l25l0W1mIHhQXiPIT/SCGXP6sKl9RL2j6paWvTd3ZSzf7VdRYiiHJPI5PoPrTPROlnlyVtbRXE9vaxQ3jtNHyVCkHvkDFW9o17bG0iiE6CXc42M2CTuPb1r540x7OXWZIr+WRLSVtsrx5LBcHkevOP3qztN0y6uraMx6f73I7KTf2UyCObHHxHcDyByrK2M8cgGu1+S/rJcuyRTDKSZZwOadaLKOSG0gimffIkaq7/MwHJ/Wt9eca0zUKKK1zzRwRSTTyLHFGpd3c4CqO5JoSbekBB9djWDVdbCjaZhDOcefwBP8A665urWy+7yakyqdl1HC5PcIU4H/ERXh6w610T/EbiWCR3SS3WJpNvBZWbGB3x8R5xWu4600i56O1WCMu1xK6yRgrkHleRjOCNucHFNx0+T1NteUMc0saXybLtkii3JgHHFS/om9Em+PnEiBxn1H/AOEfpVe2B1HU7QS2ml3dzF2EsMZKn7Hzr06DqWp6V1HptpPp17CTINiywFQ4bKtz54BzwfKhdNfg2zZYqNFzCigUUmIhUe60t7e40+3N1FHIqXSYLgYXOR/fFSGsZESRGWRFdWGCrDIIq8VxeySmurtMs7TT4jGieLJIQ0n9TE81w3sbhrg24MYKxEBsnBwwY+XoRVldd6roumabe6ZHbQ++3NuyYiRU8PcOGY/fyGTUDuLvw9Etr9oSrTXdxESRgHMceOfMfD/NdLCqcbZd2n8aLa6Ut2t+i9It2GHTTYVYfXwxn96y6OGOl9M/8gV4OkurLHXbT3e3jeGeCLBibBBAHdSOCPvg/Suj0jkdM6aCCD4C8GlMipTXL7Mzr0x3NKmO5rCPcgYqKKKqwCuVqnTuj6tMJtT022uZAu3dImTjyH17n9a6tc/XNUXSNPe5MZlcAiOIHG9sE4z5DjvV8bvlqH3A5qdC9KI2V6e03P1t1P8ANdmxsLTT4fBsbaG2iznZCgVe2Ow+g/aq1j9qVzHfKt5YxCAtghWOQM+p+9Wda3Ed1bxzwnMcihlOMcVtnjNC/qPaI0baKKKVJCtdxBFcwvDcRpLE4w6OMhh6EVsoqU9d0Byx07og7aRYj/26/wCleqHTrKEAQ2dumO22ICuF1H1dFo+r6fo8EHvN9eOufj2pBGTje+Mn1wPPB5FenRtfe81q70m6t/CngjWSOQH4ZVPfjnBBwCMnvTXp5/T577fuB3FQIu1AFUdlAwBTxTFFK8n5ABxRRRUAFFFFAGLIp/EqsB2yO1YsiOArKpA7KRnFZscDJOAPPNVRrnXeoW852XEkYzwIwgXHljIJOab6fBefeq1r7IZaqoqjCKqj0AxWQGKjnQXUb9S6GLudES4ilMMwQ5BYAHP5hhxUkrDLNRTmn4JCmO5pUx3NRHuQMVFFFVYCyO1RT2hxXMmmWskFqZ4YrjdPtAJjTaQWx6AE5x6+ma3deXt3p+lQ3Fo4A94SKT4ypw52hsj0JBP0z6V0ZNTRHhtY197uDCJG2MNm08Ak/Ug479jTeDFSc3Pfew3ruyFdSw2M+kWluYHujhTJDbR/FI2RjO3JGdpyPQk+VTfptLyPRrYajEYbogtLGWBIJYnnHGefLioZob3VnqcYW2JlV2Zo9gBAPGD5gAEgN6AAjFTvT71b1HPhvFJG5SSN8ZU4B8uCCCDTHWTajx2LXc01o9dFFFcsqFFFFAEL6n00J1HaX8McMLyxsj3AiBZ2A4DHucDsPoafS9rM2vyXMpDeDblGbaFHxuWGB3Hb9BR1RDNr+r6ZY2fji3gmkkaRJfCDuhVSAe5wC47YyfPBrzrZ3Oi9Rafqca3LW9wJIJ03q7MoBOdqj+naD5929a684stYP8GyuPT4/JO6K128sdxBHNCweORA6MOzAjINbK5LTXkxCiiioAKKKKAEwBGDgjzBqBx6XbQahqUMdnbWxQsIV8LIVTyuPoeOB55FSjqXWY9C0ia+dBI64WGLdjxHPYZwcD1OOBmqrn6yvbvV47+4gMDghJBCMr4YB2ryfiO45zkeVdToOly5JdJfykzlWOu5P/Z/pC6Tp16saMkdzevPGG+Uqqj8vh4+mKlVVh0t1rc2kllpt5aNJCxWMyl/ijJOMn1GfI4I571Z4NL9ZgyYsm7+SOap7QUx3NKmO5paPcgYqKKKqwI512RHoRuN4UwTxsNxwOW28/8AEa5HST3VnKFuo5EkmeKOKTAIMCxkKR9ypOMf1VNriCO5t5YJ0DxSoUdW7MpGCP0qvOp4bvpS60W5tbuS8DTNAkVzwqjbkcr3PHc5+3Ndf8dmxpOK8laV00pPdZyTTdSs/iPGsjyDeBy4XPw4/IHt/Nd3RJd88blw8ksJSX1DxsQM+hwx/SoJDrd2NSu7u3srZJlDFAblyqsw5P4OeCfTv9BU/wBF8Gdle2Vvd7ZTGshxiVyfjYeo4HP1I8q1zVKwWqf/AL4L5cVY6W1o7FFFFcIgK13EoghklY4WNCx+wGa2VquoFubaWB/wSoyN9iMf3q0a5LYHC0m1ludKSGN1ju7IRyxv3AmZN759Qd+D9Cax0l7hrb/HL5Iw6DwreFDkRKZAHbPmSf2UVp6Ula/stQgnkAnnuGhm8F9rKEURlhxwPhOKyu4YtH6XvrWDxGzA86+LJy3mQvHlgcfWvUa/mRiqXB78na0gGO0MP/czSxjPyhzt/bFe6vHpcMsdruuGQzSsZX8P8ILc4HqB2zXsrzfUa9WtfZrPgKKKKxJCiiigCtvavdv75plntVoEjluGBBJ38KpGPoW/WoFHbkiNywKsQRknt3qzfapZK2mWmpgf5lrL4RIGTskIBx6/EFP2Bqs2iVivgySFVYAFlAzxzx5dz+lew/FVD6Wdf5FM2+RlAskMrKGy/hFlYEnBHY1f1rKJ7aKZfwyIrj8xn+9Ul09o02vahDawl5LeTBvHB2+DHzxnvk4wMebCrxRQqhVAAAAAHlXN/N3jbmV5NcKeu46Y7mlTHc1xI9yNmKitF9d29jaTXV5KkMEKF5JHOAoHrUW072j6Bf3UUKvdQxzSeFDczwMkUj/KG8j9DirTiuk2kBMDUK9qKH/DtKlBx4eoJn81Yf3FTXyqI+1GMv0o0qjJguoJPsBIM/sTV+l7ZUXx+9fuQQGT/bliIEjkKrf7xGBVxWNrFZWdvawLsigjWNFz2AGB/FVJpMPvGrxQ+c15Fx9AQx/YGrhB5rfrXrSG+urdJIdFFFICIUUUUAV71e+odL6jayaDePa2980zzRFFkUygqcjcCRnLcZxXi6PvtU6tkm07V78vZLAWeKOGNS2Tgc4JHn25rse1WHdpFhcD/sbwZ48mRl/kiuZ7HoGzqdyw+Hw4IlP2Lk/ytehjM/4B5P8AUv8AsUafr8fgslVCqAOw4p0DtRXnv3GwooooAKKKKAOD11AJ+k9RG3JSMSj7qQ39qqC5t5I7uzjB4MrM+302EY/cVdfUsRuOnNVhQ4Z7OZVPodhxVWiKKWxu7glS0TW2057b2bP/AMa9J+HyccNL9RfNO6RIvZZaiK51R+NyLFHx/wCo/wClWFUR9m1r4GlXlwWz71dsw57BVVMfqp/WpdXK/JXz6q2a41qUFMdzSpjuaTx+5F2Rn2iaZd6p0tcQWEXjzJJFN7uWx4yo4YpnI7gYqGalr9t1R0pB07o/T09rqTlYvd1h2rZYIO/JAwuB34PHIq2H/CftWiL/AKTP9/8ASn+myuIcoo/JnAhjt40Y7iqAE+uBUN6w6d6h1+4eKG9tY9OBGyElhntksB3Oe3pU3XsKBS+OqiuS+S5U1n7NuoLedZhrECOjblZS+VPqD+tWNodvqVtaCLVryK7mB4kSPbxjz9T35wK6Y70HvV8mW8q1X/BLpvyKisqVLcP1IFWMrMsbFF3OASqk4yfTPlWyke4+9So0wKh6n032hdQufH0+OK3DborWO6XYhB4JPBY/fj0ArR09o3tF0GZDZ2iiLIMkDXEbJJxjJB7H6gg8Crm86Unan11lcOHFaKcFvZosmuHtIWvIkiuCg8SNH3qreYDYGR9cVup06Qcbey5jRTp1HD9QMaDToo9PfyBF+q9G1vWFa3s7+3t7FkAaLDB3PnuI8vp+uajcfs71OPp3UtPXVIveLy4gkjcBv8sRknGe/OfyqzPOjz/Kmpz3E6khkF6R6Y6i6dnCtqUE9kWzJA7OR9SuRwf2PnU4BzTamOw+1Y5KeWtskVMdzTpr3NViNUgZ/9k="/>
          <p:cNvSpPr>
            <a:spLocks noChangeAspect="1" noChangeArrowheads="1"/>
          </p:cNvSpPr>
          <p:nvPr/>
        </p:nvSpPr>
        <p:spPr bwMode="auto">
          <a:xfrm>
            <a:off x="63500" y="-431800"/>
            <a:ext cx="1219200" cy="885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6" name="5 Imagen" descr="oficio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700808"/>
            <a:ext cx="3810000" cy="3143250"/>
          </a:xfrm>
          <a:prstGeom prst="rect">
            <a:avLst/>
          </a:prstGeom>
        </p:spPr>
      </p:pic>
      <p:pic>
        <p:nvPicPr>
          <p:cNvPr id="7" name="6 Imagen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700808"/>
            <a:ext cx="3888432" cy="316835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2143125" cy="2143125"/>
          </a:xfrm>
          <a:prstGeom prst="rect">
            <a:avLst/>
          </a:prstGeom>
        </p:spPr>
      </p:pic>
      <p:pic>
        <p:nvPicPr>
          <p:cNvPr id="3" name="2 Imagen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56992"/>
            <a:ext cx="2009775" cy="3140571"/>
          </a:xfrm>
          <a:prstGeom prst="rect">
            <a:avLst/>
          </a:prstGeom>
        </p:spPr>
      </p:pic>
      <p:pic>
        <p:nvPicPr>
          <p:cNvPr id="4" name="3 Imagen" descr="3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3356992"/>
            <a:ext cx="2304256" cy="3168352"/>
          </a:xfrm>
          <a:prstGeom prst="rect">
            <a:avLst/>
          </a:prstGeom>
        </p:spPr>
      </p:pic>
      <p:pic>
        <p:nvPicPr>
          <p:cNvPr id="5" name="4 Imagen" descr="1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4365104"/>
            <a:ext cx="3257550" cy="2120255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347865" y="980728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 QUE SEXO: FEMENINO O MASCULINO</a:t>
            </a:r>
          </a:p>
          <a:p>
            <a:r>
              <a:rPr lang="es-MX" dirty="0" smtClean="0"/>
              <a:t> LE REGALARIAS CADA JUGUETE? ¿Por qué?</a:t>
            </a:r>
            <a:endParaRPr lang="es-AR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2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495550" cy="1828800"/>
          </a:xfrm>
          <a:prstGeom prst="rect">
            <a:avLst/>
          </a:prstGeom>
        </p:spPr>
      </p:pic>
      <p:pic>
        <p:nvPicPr>
          <p:cNvPr id="3" name="2 Imagen" descr="12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844824"/>
            <a:ext cx="2676525" cy="1714500"/>
          </a:xfrm>
          <a:prstGeom prst="rect">
            <a:avLst/>
          </a:prstGeom>
        </p:spPr>
      </p:pic>
      <p:pic>
        <p:nvPicPr>
          <p:cNvPr id="4" name="3 Imagen" descr="123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3861048"/>
            <a:ext cx="2520280" cy="2053580"/>
          </a:xfrm>
          <a:prstGeom prst="rect">
            <a:avLst/>
          </a:prstGeom>
        </p:spPr>
      </p:pic>
      <p:pic>
        <p:nvPicPr>
          <p:cNvPr id="5" name="4 Imagen" descr="maletin-de-peluqueria-125400468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3861048"/>
            <a:ext cx="2011680" cy="2024248"/>
          </a:xfrm>
          <a:prstGeom prst="rect">
            <a:avLst/>
          </a:prstGeom>
        </p:spPr>
      </p:pic>
      <p:pic>
        <p:nvPicPr>
          <p:cNvPr id="6" name="5 Imagen" descr="imagesCAKJ7LP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548680"/>
            <a:ext cx="1800200" cy="208823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14400" y="1916832"/>
            <a:ext cx="7772400" cy="2426568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AR BLANCA" pitchFamily="2" charset="0"/>
              </a:rPr>
              <a:t>DEBES ATRIBUIR ADJETIVOS POSITIVOS Y NEGATIVOS SOBRE LAS IMÁGENES QUE A VERÁS A CONTINUACIÓN!!</a:t>
            </a:r>
          </a:p>
          <a:p>
            <a:endParaRPr lang="es-A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data:image/jpg;base64,/9j/4AAQSkZJRgABAQAAAQABAAD/2wBDAAkGBwgHBgkIBwgKCgkLDRYPDQwMDRsUFRAWIB0iIiAdHx8kKDQsJCYxJx8fLT0tMTU3Ojo6Iys/RD84QzQ5Ojf/2wBDAQoKCg0MDRoPDxo3JR8lNzc3Nzc3Nzc3Nzc3Nzc3Nzc3Nzc3Nzc3Nzc3Nzc3Nzc3Nzc3Nzc3Nzc3Nzc3Nzc3Nzf/wAARCACJAL0DASIAAhEBAxEB/8QAHAAAAgIDAQEAAAAAAAAAAAAAAAEGBwIDBQQI/8QAQRAAAgEDAwIDBgUCAwMNAAAAAQIDAAQRBRIhBjETQVEHFCJSYXEygZGhsULBFSPRJGKSFjM0NkNTY3OChLLD4f/EABoBAAIDAQEAAAAAAAAAAAAAAAAEAQIDBQb/xAAtEQADAAIBAwQBAgUFAAAAAAAAAQIDERIEITETMkFRBWFxFCIjUoFCobHR8P/aAAwDAQACEQMRAD8Aufe3rRub5jSorzTy39s20h7m+aje3zGlXP168Nlpryo212ZUVsgbSxAzk8ZHlnjOKmbyU9bYaPVFqFvNNJBDdRvLH+NFcErzjkfet+5vmNVVFdQ6dqsd3biZbtZPxA7leNmGUJ3HOR5+vNWmDmrXdrw2WqOOv1MtzfMaNzfMaVFU9W/tldIe5vmo3N8xpUUerk/uYaR5bjVbW2lEc9yFckDb35PavSku9QyNkEZB8jVQ9QWWu3GrXd3BcwSG3u+EnkPBDAKQQOCBgflzUl9nN9ql8873ELJbRlo3ZsfFIDjgfTnnHII/JnJGSVvl/uavFqORO97fMaNzfMaQ7UUt6uT+5mWkPc3zGjc3zUqKPVyfbDSHub5jRub5qVFHq5PthpDLsBksa479WaFHeLaSazaJcOdqo0oBY/T1r064AdGvgxkA8B+YvxfhPb61W/VPTGn3fT5njtVW7kjchnnJGVBwe/IPFNdOnkTdUy8Y+XgtcOx7MaNzeprkdKW1xadMaRbXh3XENnEkhJz8QQZrrUvWS02lTKaQ9zfMaYZvWsaa+dTjyXy8kNCooorFkhXH6qs7i90l1tXUPE4mKMuRKF529+M+tdg9jVae0bWrptSOm2moSW0MSbZVibb4jsM4Yjnhccf732prosFZsqmSKvh3M91trkVtDZX9tZ+PH/zjx5J2gtgj4ee/GeMGp/p0c0VjbxXM4nmSNVeULgOQOTiqZ0hVtYry6LhpYosW+ewdiF3fcZOPyqd+zbVmubKTS55DI9oAYpD/AFxHOB+RBH2xTvXdI5luXvXkl5/U1smlFFFccAoorx6tO1tpl1PH+NImKZ+bHw/vipS29ARLqe3jsNRMSiYR3u6f/LXdgrjcpPkCWB49T24qSdMw2sOjW/uZZo5UEhd87mZuSTn+K4bWttLah0LSbWA3uxYkhsHPPPIrGyuLR1S608us0Y3lFYj8P4kIzg8cfStaycp0avI6lR9EzorGNg8aspypAIOc8VlWRkFFFFQAUUUUAcvXNe07QoEm1Ofww7FUQKWZyO+APv8AuKrSHqsJau7iGWOK6Xw42OAIixbZ+QG3Pbtmvb7U7wNq0cEib1ggQKC2Bl25/ZBUSNvb+6G491XIR2xvbnBHn9q6OKVEd/k0h1PdFsQa6vUunOemrgrcROvipKCjKCDxyMfn24r16Bc32oYvpGVbORDsj3Zbdnz48u1V77L79I9ciRcRLcLLGIwc5ZQHHf6K1WH0USemLAnHKE/uapk1GNpIza0zt0x3NKmO5pSPcgYqKKKqwA1TXVkJu+rZ4c7ZjcOWRsg4wuw/YqBVymqs69tZLbqx9Rvo2S1mjhigm/pJXJKnHYjnv611PxVaytLy0Z5V2ONJaS2thexTRS7NgHwvjswxx58+Vdj2d6fqSaxZXdtZzpYKJVmnmKgFCDhVGck79vljANcSW9s5YpkW5jUN/wCIOQMHH7dqsr2dxSwdLW0UyOrI8qgOMEqHOD+lO9Y8mDFTrT5diJqb0kvBJaKKK86ahXK6lYx6PLJglEZGkwM4UOCx/ICurWEql4nQf1KR+tWhrktkrsQ7SHjbQbcl8bow7nkYDNnP71576FNN1Cwk0+2Gw3De9bR2QoSWP5gVosNSSz09rSeK4juLBI7aVTESA6gf1KCMHIPFada1q2uGbTkmuInkU728EgojIy5G7Hp38v0q843viSuXLeidaIw/w2KNWyIi0Q+ykgfsBXvquLTqS905YzFLBNajHiwlCzZIxlWGMDtxg1MenNXfV7N5ZbVrZ432MhOQeAcg/Yiio0t7JuHPk61FFFZFAoNFR/rPXjoWm74FVruclIQy5VSBks30A8vUirxDuuKBvRXHXNy3/KfVJFUuYLiLKD5RGg/k/vXOXVfjUtbSZCkFTtHJx9a161qM8s4Eqo5E5a4uMAs7EjdzjOAcY7du1dFtRgS4Ul08MxE7yeM5xXSqUkuxtjpUvJ0NN6W1GfTYtes9gkaQypCh2yxqPhyjdskA+nBIzzU96H/6s2W05jKkx987cnGc80dIuG6QsZUIZWty6nyIOSP5rZ0WMdLabnHMIPH3pbNTqGvpmbrfY7VMdzSpjuaWj3IqxUUUVVgFRD2l25l0W1mIHhQXiPIT/SCGXP6sKl9RL2j6paWvTd3ZSzf7VdRYiiHJPI5PoPrTPROlnlyVtbRXE9vaxQ3jtNHyVCkHvkDFW9o17bG0iiE6CXc42M2CTuPb1r540x7OXWZIr+WRLSVtsrx5LBcHkevOP3qztN0y6uraMx6f73I7KTf2UyCObHHxHcDyByrK2M8cgGu1+S/rJcuyRTDKSZZwOadaLKOSG0gimffIkaq7/MwHJ/Wt9eca0zUKKK1zzRwRSTTyLHFGpd3c4CqO5JoSbekBB9djWDVdbCjaZhDOcefwBP8A665urWy+7yakyqdl1HC5PcIU4H/ERXh6w610T/EbiWCR3SS3WJpNvBZWbGB3x8R5xWu4600i56O1WCMu1xK6yRgrkHleRjOCNucHFNx0+T1NteUMc0saXybLtkii3JgHHFS/om9Em+PnEiBxn1H/AOEfpVe2B1HU7QS2ml3dzF2EsMZKn7Hzr06DqWp6V1HptpPp17CTINiywFQ4bKtz54BzwfKhdNfg2zZYqNFzCigUUmIhUe60t7e40+3N1FHIqXSYLgYXOR/fFSGsZESRGWRFdWGCrDIIq8VxeySmurtMs7TT4jGieLJIQ0n9TE81w3sbhrg24MYKxEBsnBwwY+XoRVldd6roumabe6ZHbQ++3NuyYiRU8PcOGY/fyGTUDuLvw9Etr9oSrTXdxESRgHMceOfMfD/NdLCqcbZd2n8aLa6Ut2t+i9It2GHTTYVYfXwxn96y6OGOl9M/8gV4OkurLHXbT3e3jeGeCLBibBBAHdSOCPvg/Suj0jkdM6aCCD4C8GlMipTXL7Mzr0x3NKmO5rCPcgYqKKKqwCuVqnTuj6tMJtT022uZAu3dImTjyH17n9a6tc/XNUXSNPe5MZlcAiOIHG9sE4z5DjvV8bvlqH3A5qdC9KI2V6e03P1t1P8ANdmxsLTT4fBsbaG2iznZCgVe2Ow+g/aq1j9qVzHfKt5YxCAtghWOQM+p+9Wda3Ed1bxzwnMcihlOMcVtnjNC/qPaI0baKKKVJCtdxBFcwvDcRpLE4w6OMhh6EVsoqU9d0Byx07og7aRYj/26/wCleqHTrKEAQ2dumO22ICuF1H1dFo+r6fo8EHvN9eOufj2pBGTje+Mn1wPPB5FenRtfe81q70m6t/CngjWSOQH4ZVPfjnBBwCMnvTXp5/T577fuB3FQIu1AFUdlAwBTxTFFK8n5ABxRRRUAFFFFAGLIp/EqsB2yO1YsiOArKpA7KRnFZscDJOAPPNVRrnXeoW852XEkYzwIwgXHljIJOab6fBefeq1r7IZaqoqjCKqj0AxWQGKjnQXUb9S6GLudES4ilMMwQ5BYAHP5hhxUkrDLNRTmn4JCmO5pUx3NRHuQMVFFFVYCyO1RT2hxXMmmWskFqZ4YrjdPtAJjTaQWx6AE5x6+ma3deXt3p+lQ3Fo4A94SKT4ypw52hsj0JBP0z6V0ZNTRHhtY197uDCJG2MNm08Ak/Ug479jTeDFSc3Pfew3ruyFdSw2M+kWluYHujhTJDbR/FI2RjO3JGdpyPQk+VTfptLyPRrYajEYbogtLGWBIJYnnHGefLioZob3VnqcYW2JlV2Zo9gBAPGD5gAEgN6AAjFTvT71b1HPhvFJG5SSN8ZU4B8uCCCDTHWTajx2LXc01o9dFFFcsqFFFFAEL6n00J1HaX8McMLyxsj3AiBZ2A4DHucDsPoafS9rM2vyXMpDeDblGbaFHxuWGB3Hb9BR1RDNr+r6ZY2fji3gmkkaRJfCDuhVSAe5wC47YyfPBrzrZ3Oi9Rafqca3LW9wJIJ03q7MoBOdqj+naD5929a684stYP8GyuPT4/JO6K128sdxBHNCweORA6MOzAjINbK5LTXkxCiiioAKKKKAEwBGDgjzBqBx6XbQahqUMdnbWxQsIV8LIVTyuPoeOB55FSjqXWY9C0ia+dBI64WGLdjxHPYZwcD1OOBmqrn6yvbvV47+4gMDghJBCMr4YB2ryfiO45zkeVdToOly5JdJfykzlWOu5P/Z/pC6Tp16saMkdzevPGG+Uqqj8vh4+mKlVVh0t1rc2kllpt5aNJCxWMyl/ijJOMn1GfI4I571Z4NL9ZgyYsm7+SOap7QUx3NKmO5paPcgYqKKKqwI512RHoRuN4UwTxsNxwOW28/8AEa5HST3VnKFuo5EkmeKOKTAIMCxkKR9ypOMf1VNriCO5t5YJ0DxSoUdW7MpGCP0qvOp4bvpS60W5tbuS8DTNAkVzwqjbkcr3PHc5+3Ndf8dmxpOK8laV00pPdZyTTdSs/iPGsjyDeBy4XPw4/IHt/Nd3RJd88blw8ksJSX1DxsQM+hwx/SoJDrd2NSu7u3srZJlDFAblyqsw5P4OeCfTv9BU/wBF8Gdle2Vvd7ZTGshxiVyfjYeo4HP1I8q1zVKwWqf/AL4L5cVY6W1o7FFFFcIgK13EoghklY4WNCx+wGa2VquoFubaWB/wSoyN9iMf3q0a5LYHC0m1ludKSGN1ju7IRyxv3AmZN759Qd+D9Cax0l7hrb/HL5Iw6DwreFDkRKZAHbPmSf2UVp6Ula/stQgnkAnnuGhm8F9rKEURlhxwPhOKyu4YtH6XvrWDxGzA86+LJy3mQvHlgcfWvUa/mRiqXB78na0gGO0MP/czSxjPyhzt/bFe6vHpcMsdruuGQzSsZX8P8ILc4HqB2zXsrzfUa9WtfZrPgKKKKxJCiiigCtvavdv75plntVoEjluGBBJ38KpGPoW/WoFHbkiNywKsQRknt3qzfapZK2mWmpgf5lrL4RIGTskIBx6/EFP2Bqs2iVivgySFVYAFlAzxzx5dz+lew/FVD6Wdf5FM2+RlAskMrKGy/hFlYEnBHY1f1rKJ7aKZfwyIrj8xn+9Ul09o02vahDawl5LeTBvHB2+DHzxnvk4wMebCrxRQqhVAAAAAHlXN/N3jbmV5NcKeu46Y7mlTHc1xI9yNmKitF9d29jaTXV5KkMEKF5JHOAoHrUW072j6Bf3UUKvdQxzSeFDczwMkUj/KG8j9DirTiuk2kBMDUK9qKH/DtKlBx4eoJn81Yf3FTXyqI+1GMv0o0qjJguoJPsBIM/sTV+l7ZUXx+9fuQQGT/bliIEjkKrf7xGBVxWNrFZWdvawLsigjWNFz2AGB/FVJpMPvGrxQ+c15Fx9AQx/YGrhB5rfrXrSG+urdJIdFFFICIUUUUAV71e+odL6jayaDePa2980zzRFFkUygqcjcCRnLcZxXi6PvtU6tkm07V78vZLAWeKOGNS2Tgc4JHn25rse1WHdpFhcD/sbwZ48mRl/kiuZ7HoGzqdyw+Hw4IlP2Lk/ytehjM/4B5P8AUv8AsUafr8fgslVCqAOw4p0DtRXnv3GwooooAKKKKAOD11AJ+k9RG3JSMSj7qQ39qqC5t5I7uzjB4MrM+302EY/cVdfUsRuOnNVhQ4Z7OZVPodhxVWiKKWxu7glS0TW2057b2bP/AMa9J+HyccNL9RfNO6RIvZZaiK51R+NyLFHx/wCo/wClWFUR9m1r4GlXlwWz71dsw57BVVMfqp/WpdXK/JXz6q2a41qUFMdzSpjuaTx+5F2Rn2iaZd6p0tcQWEXjzJJFN7uWx4yo4YpnI7gYqGalr9t1R0pB07o/T09rqTlYvd1h2rZYIO/JAwuB34PHIq2H/CftWiL/AKTP9/8ASn+myuIcoo/JnAhjt40Y7iqAE+uBUN6w6d6h1+4eKG9tY9OBGyElhntksB3Oe3pU3XsKBS+OqiuS+S5U1n7NuoLedZhrECOjblZS+VPqD+tWNodvqVtaCLVryK7mB4kSPbxjz9T35wK6Y70HvV8mW8q1X/BLpvyKisqVLcP1IFWMrMsbFF3OASqk4yfTPlWyke4+9So0wKh6n032hdQufH0+OK3DborWO6XYhB4JPBY/fj0ArR09o3tF0GZDZ2iiLIMkDXEbJJxjJB7H6gg8Crm86Unan11lcOHFaKcFvZosmuHtIWvIkiuCg8SNH3qreYDYGR9cVup06Qcbey5jRTp1HD9QMaDToo9PfyBF+q9G1vWFa3s7+3t7FkAaLDB3PnuI8vp+uajcfs71OPp3UtPXVIveLy4gkjcBv8sRknGe/OfyqzPOjz/Kmpz3E6khkF6R6Y6i6dnCtqUE9kWzJA7OR9SuRwf2PnU4BzTamOw+1Y5KeWtskVMdzTpr3NViNUgZ/9k="/>
          <p:cNvSpPr>
            <a:spLocks noChangeAspect="1" noChangeArrowheads="1"/>
          </p:cNvSpPr>
          <p:nvPr/>
        </p:nvSpPr>
        <p:spPr bwMode="auto">
          <a:xfrm>
            <a:off x="63500" y="-431800"/>
            <a:ext cx="1219200" cy="885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3" name="2 Imagen" descr="imagesCA5QCD1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548680"/>
            <a:ext cx="2447925" cy="1866900"/>
          </a:xfrm>
          <a:prstGeom prst="rect">
            <a:avLst/>
          </a:prstGeom>
        </p:spPr>
      </p:pic>
      <p:pic>
        <p:nvPicPr>
          <p:cNvPr id="4" name="3 Imagen" descr="imagesCAGCJX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548680"/>
            <a:ext cx="2376264" cy="1872208"/>
          </a:xfrm>
          <a:prstGeom prst="rect">
            <a:avLst/>
          </a:prstGeom>
        </p:spPr>
      </p:pic>
      <p:pic>
        <p:nvPicPr>
          <p:cNvPr id="5" name="4 Imagen" descr="imagesCAYKHSS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67744" y="3429000"/>
            <a:ext cx="4752528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imagesCAAJ9J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628800"/>
            <a:ext cx="7272808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AHORA DEBES PENSAR EN UNA PROFESION U OFICIO, EL PRIMERO QUE SE TE VENGA A LA CABEZA!!!!</a:t>
            </a:r>
            <a:endParaRPr lang="es-AR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SEGURO FUE… UN TRABAJO DE OFICINA…</a:t>
            </a:r>
            <a:endParaRPr lang="es-AR" dirty="0"/>
          </a:p>
        </p:txBody>
      </p:sp>
      <p:pic>
        <p:nvPicPr>
          <p:cNvPr id="3" name="2 Imagen" descr="12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844824"/>
            <a:ext cx="4320480" cy="381642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46</TotalTime>
  <Words>139</Words>
  <Application>Microsoft Office PowerPoint</Application>
  <PresentationFormat>Presentación en pantalla (4:3)</PresentationFormat>
  <Paragraphs>13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Metro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AHORA DEBES PENSAR EN UNA PROFESION U OFICIO, EL PRIMERO QUE SE TE VENGA A LA CABEZA!!!!</vt:lpstr>
      <vt:lpstr>SEGURO FUE… UN TRABAJO DE OFICINA…</vt:lpstr>
      <vt:lpstr>Diapositiva 10</vt:lpstr>
      <vt:lpstr>PERO SEGURO QUE A LAS CHICAS NO SE LES OCURRIO JAMAS SER: FUTBOLISTAS – ALBAÑILES, ENTRE OTRAS PROFESIONES U OFICIOS. Y A LOS CHICOS SER: PELUQUEROS, CHEF, O TRABAJAR EL GANADO.</vt:lpstr>
      <vt:lpstr>NO SE SIENTAN RAROS POR ESO, ES MUY NORMAL…  ES COMO SI NOS DISEÑARAN PARA CIERTAS COSAS…  </vt:lpstr>
      <vt:lpstr>PERO TRAS ESTA PRESENTACION DEBEMOS ENTENDER QUE NO HAY DIFERENCIAS ENTRE HOMBRES Y MUJERES A LA HORA DE DESEMPEÑAR ALGUNAS FUNCIONES, LAS DIFERENCIAS LAS PONEMOS NOSOTROS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ALE Y JUAN PABLO</dc:creator>
  <cp:lastModifiedBy>ALE Y JUAN PABLO</cp:lastModifiedBy>
  <cp:revision>5</cp:revision>
  <dcterms:created xsi:type="dcterms:W3CDTF">2011-11-04T23:42:14Z</dcterms:created>
  <dcterms:modified xsi:type="dcterms:W3CDTF">2011-11-05T00:29:07Z</dcterms:modified>
</cp:coreProperties>
</file>