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0F92B30A-8A12-4062-9892-F2A74491EB45}" type="datetimeFigureOut">
              <a:rPr lang="es-AR" smtClean="0"/>
              <a:pPr/>
              <a:t>08/06/2012</a:t>
            </a:fld>
            <a:endParaRPr lang="es-AR"/>
          </a:p>
        </p:txBody>
      </p:sp>
      <p:sp>
        <p:nvSpPr>
          <p:cNvPr id="2" name="1 Marcador de pie de página"/>
          <p:cNvSpPr>
            <a:spLocks noGrp="1"/>
          </p:cNvSpPr>
          <p:nvPr>
            <p:ph type="ftr" sz="quarter" idx="11"/>
          </p:nvPr>
        </p:nvSpPr>
        <p:spPr/>
        <p:txBody>
          <a:bodyPr/>
          <a:lstStyle/>
          <a:p>
            <a:endParaRPr lang="es-AR"/>
          </a:p>
        </p:txBody>
      </p:sp>
      <p:sp>
        <p:nvSpPr>
          <p:cNvPr id="15" name="14 Marcador de número de diapositiva"/>
          <p:cNvSpPr>
            <a:spLocks noGrp="1"/>
          </p:cNvSpPr>
          <p:nvPr>
            <p:ph type="sldNum" sz="quarter" idx="12"/>
          </p:nvPr>
        </p:nvSpPr>
        <p:spPr>
          <a:xfrm>
            <a:off x="8229600" y="6473952"/>
            <a:ext cx="758952" cy="246888"/>
          </a:xfrm>
        </p:spPr>
        <p:txBody>
          <a:bodyPr/>
          <a:lstStyle/>
          <a:p>
            <a:fld id="{A35920F3-6884-461A-95C2-1A2D908711EF}" type="slidenum">
              <a:rPr lang="es-AR" smtClean="0"/>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F92B30A-8A12-4062-9892-F2A74491EB45}" type="datetimeFigureOut">
              <a:rPr lang="es-AR" smtClean="0"/>
              <a:pPr/>
              <a:t>08/06/2012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A35920F3-6884-461A-95C2-1A2D908711EF}"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F92B30A-8A12-4062-9892-F2A74491EB45}" type="datetimeFigureOut">
              <a:rPr lang="es-AR" smtClean="0"/>
              <a:pPr/>
              <a:t>08/06/2012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A35920F3-6884-461A-95C2-1A2D908711EF}"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0F92B30A-8A12-4062-9892-F2A74491EB45}" type="datetimeFigureOut">
              <a:rPr lang="es-AR" smtClean="0"/>
              <a:pPr/>
              <a:t>08/06/2012</a:t>
            </a:fld>
            <a:endParaRPr lang="es-AR"/>
          </a:p>
        </p:txBody>
      </p:sp>
      <p:sp>
        <p:nvSpPr>
          <p:cNvPr id="19" name="18 Marcador de pie de página"/>
          <p:cNvSpPr>
            <a:spLocks noGrp="1"/>
          </p:cNvSpPr>
          <p:nvPr>
            <p:ph type="ftr" sz="quarter" idx="11"/>
          </p:nvPr>
        </p:nvSpPr>
        <p:spPr>
          <a:xfrm>
            <a:off x="3581400" y="76200"/>
            <a:ext cx="2895600" cy="288925"/>
          </a:xfrm>
        </p:spPr>
        <p:txBody>
          <a:bodyPr/>
          <a:lstStyle/>
          <a:p>
            <a:endParaRPr lang="es-AR"/>
          </a:p>
        </p:txBody>
      </p:sp>
      <p:sp>
        <p:nvSpPr>
          <p:cNvPr id="16" name="15 Marcador de número de diapositiva"/>
          <p:cNvSpPr>
            <a:spLocks noGrp="1"/>
          </p:cNvSpPr>
          <p:nvPr>
            <p:ph type="sldNum" sz="quarter" idx="12"/>
          </p:nvPr>
        </p:nvSpPr>
        <p:spPr>
          <a:xfrm>
            <a:off x="8229600" y="6473952"/>
            <a:ext cx="758952" cy="246888"/>
          </a:xfrm>
        </p:spPr>
        <p:txBody>
          <a:bodyPr/>
          <a:lstStyle/>
          <a:p>
            <a:fld id="{A35920F3-6884-461A-95C2-1A2D908711EF}"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0F92B30A-8A12-4062-9892-F2A74491EB45}" type="datetimeFigureOut">
              <a:rPr lang="es-AR" smtClean="0"/>
              <a:pPr/>
              <a:t>08/06/2012</a:t>
            </a:fld>
            <a:endParaRPr lang="es-AR"/>
          </a:p>
        </p:txBody>
      </p:sp>
      <p:sp>
        <p:nvSpPr>
          <p:cNvPr id="11" name="10 Marcador de pie de página"/>
          <p:cNvSpPr>
            <a:spLocks noGrp="1"/>
          </p:cNvSpPr>
          <p:nvPr>
            <p:ph type="ftr" sz="quarter" idx="11"/>
          </p:nvPr>
        </p:nvSpPr>
        <p:spPr/>
        <p:txBody>
          <a:bodyPr/>
          <a:lstStyle/>
          <a:p>
            <a:endParaRPr lang="es-AR"/>
          </a:p>
        </p:txBody>
      </p:sp>
      <p:sp>
        <p:nvSpPr>
          <p:cNvPr id="16" name="15 Marcador de número de diapositiva"/>
          <p:cNvSpPr>
            <a:spLocks noGrp="1"/>
          </p:cNvSpPr>
          <p:nvPr>
            <p:ph type="sldNum" sz="quarter" idx="12"/>
          </p:nvPr>
        </p:nvSpPr>
        <p:spPr/>
        <p:txBody>
          <a:bodyPr/>
          <a:lstStyle/>
          <a:p>
            <a:fld id="{A35920F3-6884-461A-95C2-1A2D908711EF}" type="slidenum">
              <a:rPr lang="es-AR" smtClean="0"/>
              <a:pPr/>
              <a:t>‹Nº›</a:t>
            </a:fld>
            <a:endParaRPr lang="es-AR"/>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0F92B30A-8A12-4062-9892-F2A74491EB45}" type="datetimeFigureOut">
              <a:rPr lang="es-AR" smtClean="0"/>
              <a:pPr/>
              <a:t>08/06/2012</a:t>
            </a:fld>
            <a:endParaRPr lang="es-AR"/>
          </a:p>
        </p:txBody>
      </p:sp>
      <p:sp>
        <p:nvSpPr>
          <p:cNvPr id="10" name="9 Marcador de pie de página"/>
          <p:cNvSpPr>
            <a:spLocks noGrp="1"/>
          </p:cNvSpPr>
          <p:nvPr>
            <p:ph type="ftr" sz="quarter" idx="11"/>
          </p:nvPr>
        </p:nvSpPr>
        <p:spPr/>
        <p:txBody>
          <a:bodyPr/>
          <a:lstStyle/>
          <a:p>
            <a:endParaRPr lang="es-AR"/>
          </a:p>
        </p:txBody>
      </p:sp>
      <p:sp>
        <p:nvSpPr>
          <p:cNvPr id="31" name="30 Marcador de número de diapositiva"/>
          <p:cNvSpPr>
            <a:spLocks noGrp="1"/>
          </p:cNvSpPr>
          <p:nvPr>
            <p:ph type="sldNum" sz="quarter" idx="12"/>
          </p:nvPr>
        </p:nvSpPr>
        <p:spPr/>
        <p:txBody>
          <a:bodyPr/>
          <a:lstStyle/>
          <a:p>
            <a:fld id="{A35920F3-6884-461A-95C2-1A2D908711EF}" type="slidenum">
              <a:rPr lang="es-AR" smtClean="0"/>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0F92B30A-8A12-4062-9892-F2A74491EB45}" type="datetimeFigureOut">
              <a:rPr lang="es-AR" smtClean="0"/>
              <a:pPr/>
              <a:t>08/06/2012</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a:xfrm>
            <a:off x="8229600" y="6477000"/>
            <a:ext cx="762000" cy="246888"/>
          </a:xfrm>
        </p:spPr>
        <p:txBody>
          <a:bodyPr/>
          <a:lstStyle/>
          <a:p>
            <a:fld id="{A35920F3-6884-461A-95C2-1A2D908711EF}" type="slidenum">
              <a:rPr lang="es-AR" smtClean="0"/>
              <a:pPr/>
              <a:t>‹Nº›</a:t>
            </a:fld>
            <a:endParaRPr lang="es-AR"/>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0F92B30A-8A12-4062-9892-F2A74491EB45}" type="datetimeFigureOut">
              <a:rPr lang="es-AR" smtClean="0"/>
              <a:pPr/>
              <a:t>08/06/2012</a:t>
            </a:fld>
            <a:endParaRPr lang="es-AR"/>
          </a:p>
        </p:txBody>
      </p:sp>
      <p:sp>
        <p:nvSpPr>
          <p:cNvPr id="21" name="20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A35920F3-6884-461A-95C2-1A2D908711EF}" type="slidenum">
              <a:rPr lang="es-AR" smtClean="0"/>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0F92B30A-8A12-4062-9892-F2A74491EB45}" type="datetimeFigureOut">
              <a:rPr lang="es-AR" smtClean="0"/>
              <a:pPr/>
              <a:t>08/06/2012</a:t>
            </a:fld>
            <a:endParaRPr lang="es-AR"/>
          </a:p>
        </p:txBody>
      </p:sp>
      <p:sp>
        <p:nvSpPr>
          <p:cNvPr id="24" name="23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A35920F3-6884-461A-95C2-1A2D908711EF}"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0F92B30A-8A12-4062-9892-F2A74491EB45}" type="datetimeFigureOut">
              <a:rPr lang="es-AR" smtClean="0"/>
              <a:pPr/>
              <a:t>08/06/2012</a:t>
            </a:fld>
            <a:endParaRPr lang="es-AR"/>
          </a:p>
        </p:txBody>
      </p:sp>
      <p:sp>
        <p:nvSpPr>
          <p:cNvPr id="29" name="28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A35920F3-6884-461A-95C2-1A2D908711EF}"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0F92B30A-8A12-4062-9892-F2A74491EB45}" type="datetimeFigureOut">
              <a:rPr lang="es-AR" smtClean="0"/>
              <a:pPr/>
              <a:t>08/06/2012</a:t>
            </a:fld>
            <a:endParaRPr lang="es-AR"/>
          </a:p>
        </p:txBody>
      </p:sp>
      <p:sp>
        <p:nvSpPr>
          <p:cNvPr id="5" name="4 Marcador de pie de página"/>
          <p:cNvSpPr>
            <a:spLocks noGrp="1"/>
          </p:cNvSpPr>
          <p:nvPr>
            <p:ph type="ftr" sz="quarter" idx="11"/>
          </p:nvPr>
        </p:nvSpPr>
        <p:spPr/>
        <p:txBody>
          <a:bodyPr/>
          <a:lstStyle/>
          <a:p>
            <a:endParaRPr lang="es-AR"/>
          </a:p>
        </p:txBody>
      </p:sp>
      <p:sp>
        <p:nvSpPr>
          <p:cNvPr id="31" name="30 Marcador de número de diapositiva"/>
          <p:cNvSpPr>
            <a:spLocks noGrp="1"/>
          </p:cNvSpPr>
          <p:nvPr>
            <p:ph type="sldNum" sz="quarter" idx="12"/>
          </p:nvPr>
        </p:nvSpPr>
        <p:spPr/>
        <p:txBody>
          <a:bodyPr/>
          <a:lstStyle/>
          <a:p>
            <a:fld id="{A35920F3-6884-461A-95C2-1A2D908711EF}" type="slidenum">
              <a:rPr lang="es-AR" smtClean="0"/>
              <a:pPr/>
              <a:t>‹Nº›</a:t>
            </a:fld>
            <a:endParaRPr lang="es-AR"/>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F92B30A-8A12-4062-9892-F2A74491EB45}" type="datetimeFigureOut">
              <a:rPr lang="es-AR" smtClean="0"/>
              <a:pPr/>
              <a:t>08/06/2012</a:t>
            </a:fld>
            <a:endParaRPr lang="es-AR"/>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AR"/>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35920F3-6884-461A-95C2-1A2D908711EF}" type="slidenum">
              <a:rPr lang="es-AR" smtClean="0"/>
              <a:pPr/>
              <a:t>‹Nº›</a:t>
            </a:fld>
            <a:endParaRPr lang="es-AR"/>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s.wikipedia.org/wiki/Adulterio" TargetMode="External"/><Relationship Id="rId2" Type="http://schemas.openxmlformats.org/officeDocument/2006/relationships/hyperlink" Target="http://www.monografias.com/trabajos16/configuraciones-productivas/configuraciones-productivas.s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LOS 10 MANDAMIENTOS</a:t>
            </a:r>
            <a:br>
              <a:rPr lang="es-MX" dirty="0" smtClean="0"/>
            </a:br>
            <a:endParaRPr lang="es-AR" dirty="0"/>
          </a:p>
        </p:txBody>
      </p:sp>
      <p:sp>
        <p:nvSpPr>
          <p:cNvPr id="3" name="2 Subtítulo"/>
          <p:cNvSpPr>
            <a:spLocks noGrp="1"/>
          </p:cNvSpPr>
          <p:nvPr>
            <p:ph type="subTitle" idx="1"/>
          </p:nvPr>
        </p:nvSpPr>
        <p:spPr>
          <a:xfrm>
            <a:off x="1371600" y="3068960"/>
            <a:ext cx="6400800" cy="2569840"/>
          </a:xfrm>
        </p:spPr>
        <p:txBody>
          <a:bodyPr/>
          <a:lstStyle/>
          <a:p>
            <a:r>
              <a:rPr lang="es-MX" dirty="0" smtClean="0"/>
              <a:t>¿¿DISTINTOS MANDAMIENTOS??</a:t>
            </a:r>
            <a:endParaRPr lang="es-AR" dirty="0"/>
          </a:p>
        </p:txBody>
      </p:sp>
      <p:pic>
        <p:nvPicPr>
          <p:cNvPr id="4" name="3 Imagen" descr="thumbnail.jpg"/>
          <p:cNvPicPr>
            <a:picLocks noChangeAspect="1"/>
          </p:cNvPicPr>
          <p:nvPr/>
        </p:nvPicPr>
        <p:blipFill>
          <a:blip r:embed="rId2" cstate="print"/>
          <a:stretch>
            <a:fillRect/>
          </a:stretch>
        </p:blipFill>
        <p:spPr>
          <a:xfrm>
            <a:off x="2483768" y="548680"/>
            <a:ext cx="3384376" cy="2009775"/>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714202"/>
          </a:xfrm>
        </p:spPr>
        <p:txBody>
          <a:bodyPr/>
          <a:lstStyle/>
          <a:p>
            <a:r>
              <a:rPr lang="es-MX" dirty="0" smtClean="0"/>
              <a:t>MANDAMIENTO N° 1</a:t>
            </a:r>
            <a:endParaRPr lang="es-AR" dirty="0"/>
          </a:p>
        </p:txBody>
      </p:sp>
      <p:sp>
        <p:nvSpPr>
          <p:cNvPr id="6" name="5 Marcador de contenido"/>
          <p:cNvSpPr>
            <a:spLocks noGrp="1"/>
          </p:cNvSpPr>
          <p:nvPr>
            <p:ph idx="1"/>
          </p:nvPr>
        </p:nvSpPr>
        <p:spPr>
          <a:xfrm flipH="1">
            <a:off x="-612576" y="5373216"/>
            <a:ext cx="1069776" cy="752947"/>
          </a:xfrm>
        </p:spPr>
        <p:txBody>
          <a:bodyPr/>
          <a:lstStyle/>
          <a:p>
            <a:pPr>
              <a:buNone/>
            </a:pPr>
            <a:endParaRPr lang="es-AR" dirty="0"/>
          </a:p>
        </p:txBody>
      </p:sp>
      <p:graphicFrame>
        <p:nvGraphicFramePr>
          <p:cNvPr id="5" name="4 Tabla"/>
          <p:cNvGraphicFramePr>
            <a:graphicFrameLocks noGrp="1"/>
          </p:cNvGraphicFramePr>
          <p:nvPr/>
        </p:nvGraphicFramePr>
        <p:xfrm>
          <a:off x="1475656" y="2636912"/>
          <a:ext cx="6096000" cy="238252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s-MX" dirty="0" smtClean="0"/>
                        <a:t>CRISTIANISMO</a:t>
                      </a:r>
                      <a:endParaRPr lang="es-AR" dirty="0"/>
                    </a:p>
                  </a:txBody>
                  <a:tcPr/>
                </a:tc>
                <a:tc>
                  <a:txBody>
                    <a:bodyPr/>
                    <a:lstStyle/>
                    <a:p>
                      <a:r>
                        <a:rPr lang="es-MX" dirty="0" smtClean="0"/>
                        <a:t>PROTESTANTES</a:t>
                      </a:r>
                      <a:endParaRPr lang="es-AR" dirty="0"/>
                    </a:p>
                  </a:txBody>
                  <a:tcPr/>
                </a:tc>
                <a:tc>
                  <a:txBody>
                    <a:bodyPr/>
                    <a:lstStyle/>
                    <a:p>
                      <a:r>
                        <a:rPr lang="es-MX" dirty="0" smtClean="0"/>
                        <a:t>JUDAISMO</a:t>
                      </a:r>
                      <a:endParaRPr lang="es-AR" dirty="0"/>
                    </a:p>
                  </a:txBody>
                  <a:tcPr/>
                </a:tc>
              </a:tr>
              <a:tr h="370840">
                <a:tc>
                  <a:txBody>
                    <a:bodyPr/>
                    <a:lstStyle/>
                    <a:p>
                      <a:r>
                        <a:rPr lang="es-ES" sz="1800" kern="1200" dirty="0" smtClean="0">
                          <a:solidFill>
                            <a:schemeClr val="dk1"/>
                          </a:solidFill>
                          <a:latin typeface="+mn-lt"/>
                          <a:ea typeface="+mn-ea"/>
                          <a:cs typeface="+mn-cs"/>
                        </a:rPr>
                        <a:t>Amar a Dios sobre todas las cosas</a:t>
                      </a:r>
                      <a:endParaRPr lang="es-AR" dirty="0"/>
                    </a:p>
                  </a:txBody>
                  <a:tcPr/>
                </a:tc>
                <a:tc>
                  <a:txBody>
                    <a:bodyPr/>
                    <a:lstStyle/>
                    <a:p>
                      <a:r>
                        <a:rPr lang="es-ES" sz="1800" kern="1200" dirty="0" smtClean="0">
                          <a:solidFill>
                            <a:schemeClr val="dk1"/>
                          </a:solidFill>
                          <a:latin typeface="+mn-lt"/>
                          <a:ea typeface="+mn-ea"/>
                          <a:cs typeface="+mn-cs"/>
                        </a:rPr>
                        <a:t>No tendrás dioses ajenos delante de mí</a:t>
                      </a:r>
                      <a:endParaRPr lang="es-A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800" kern="1200" dirty="0" smtClean="0">
                          <a:solidFill>
                            <a:schemeClr val="dk1"/>
                          </a:solidFill>
                          <a:latin typeface="+mn-lt"/>
                          <a:ea typeface="+mn-ea"/>
                          <a:cs typeface="+mn-cs"/>
                        </a:rPr>
                        <a:t>"Yo soy el Eterno, tu Dios, quien te sacó de la tierra de Egipto, de la casa de la esclavitud".</a:t>
                      </a:r>
                      <a:endParaRPr lang="es-AR" sz="1800" kern="1200" dirty="0" smtClean="0">
                        <a:solidFill>
                          <a:schemeClr val="dk1"/>
                        </a:solidFill>
                        <a:latin typeface="+mn-lt"/>
                        <a:ea typeface="+mn-ea"/>
                        <a:cs typeface="+mn-cs"/>
                      </a:endParaRPr>
                    </a:p>
                    <a:p>
                      <a:endParaRPr lang="es-AR"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MANDAMIENTO N° 2</a:t>
            </a:r>
            <a:endParaRPr lang="es-AR" dirty="0"/>
          </a:p>
        </p:txBody>
      </p:sp>
      <p:graphicFrame>
        <p:nvGraphicFramePr>
          <p:cNvPr id="4" name="3 Marcador de contenido"/>
          <p:cNvGraphicFramePr>
            <a:graphicFrameLocks noGrp="1"/>
          </p:cNvGraphicFramePr>
          <p:nvPr>
            <p:ph idx="1"/>
          </p:nvPr>
        </p:nvGraphicFramePr>
        <p:xfrm>
          <a:off x="304800" y="1554163"/>
          <a:ext cx="8686800" cy="4028440"/>
        </p:xfrm>
        <a:graphic>
          <a:graphicData uri="http://schemas.openxmlformats.org/drawingml/2006/table">
            <a:tbl>
              <a:tblPr firstRow="1" bandRow="1">
                <a:tableStyleId>{5C22544A-7EE6-4342-B048-85BDC9FD1C3A}</a:tableStyleId>
              </a:tblPr>
              <a:tblGrid>
                <a:gridCol w="2895600"/>
                <a:gridCol w="2895600"/>
                <a:gridCol w="2895600"/>
              </a:tblGrid>
              <a:tr h="370840">
                <a:tc>
                  <a:txBody>
                    <a:bodyPr/>
                    <a:lstStyle/>
                    <a:p>
                      <a:endParaRPr lang="es-AR" dirty="0"/>
                    </a:p>
                  </a:txBody>
                  <a:tcPr marL="96520" marR="96520"/>
                </a:tc>
                <a:tc>
                  <a:txBody>
                    <a:bodyPr/>
                    <a:lstStyle/>
                    <a:p>
                      <a:endParaRPr lang="es-AR"/>
                    </a:p>
                  </a:txBody>
                  <a:tcPr marL="96520" marR="96520"/>
                </a:tc>
                <a:tc>
                  <a:txBody>
                    <a:bodyPr/>
                    <a:lstStyle/>
                    <a:p>
                      <a:endParaRPr lang="es-AR"/>
                    </a:p>
                  </a:txBody>
                  <a:tcPr marL="96520" marR="96520"/>
                </a:tc>
              </a:tr>
              <a:tr h="370840">
                <a:tc>
                  <a:txBody>
                    <a:bodyPr/>
                    <a:lstStyle/>
                    <a:p>
                      <a:r>
                        <a:rPr lang="es-ES" sz="1800" kern="1200" dirty="0" smtClean="0">
                          <a:solidFill>
                            <a:schemeClr val="dk1"/>
                          </a:solidFill>
                          <a:latin typeface="+mn-lt"/>
                          <a:ea typeface="+mn-ea"/>
                          <a:cs typeface="+mn-cs"/>
                        </a:rPr>
                        <a:t>No tomar el nombre de Dios en vano.</a:t>
                      </a:r>
                      <a:endParaRPr lang="es-AR" dirty="0"/>
                    </a:p>
                  </a:txBody>
                  <a:tcPr marL="96520" marR="9652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800" kern="1200" dirty="0" smtClean="0">
                          <a:solidFill>
                            <a:schemeClr val="dk1"/>
                          </a:solidFill>
                          <a:latin typeface="+mn-lt"/>
                          <a:ea typeface="+mn-ea"/>
                          <a:cs typeface="+mn-cs"/>
                        </a:rPr>
                        <a:t>No te harás imagen, ni ninguna semejanza (...); No te inclinarás a ellas, ni las honrarás.</a:t>
                      </a:r>
                      <a:endParaRPr lang="es-AR" sz="1800" kern="1200" dirty="0" smtClean="0">
                        <a:solidFill>
                          <a:schemeClr val="dk1"/>
                        </a:solidFill>
                        <a:latin typeface="+mn-lt"/>
                        <a:ea typeface="+mn-ea"/>
                        <a:cs typeface="+mn-cs"/>
                      </a:endParaRPr>
                    </a:p>
                    <a:p>
                      <a:endParaRPr lang="es-AR" dirty="0"/>
                    </a:p>
                  </a:txBody>
                  <a:tcPr marL="96520" marR="96520"/>
                </a:tc>
                <a:tc>
                  <a:txBody>
                    <a:bodyPr/>
                    <a:lstStyle/>
                    <a:p>
                      <a:r>
                        <a:rPr lang="es-ES" sz="1800" kern="1200" dirty="0" smtClean="0">
                          <a:solidFill>
                            <a:schemeClr val="dk1"/>
                          </a:solidFill>
                          <a:latin typeface="+mn-lt"/>
                          <a:ea typeface="+mn-ea"/>
                          <a:cs typeface="+mn-cs"/>
                        </a:rPr>
                        <a:t>"No tendrás ni reconocerás a otros dioses en mi presencia fuera de mí. No te harás una imagen tallada ni ninguna semejanza de aquello que está arriba en los cielos ni abajo en la tierra ni en el agua debajo de la tierra. No te postrarás ante ellos ni los adorarás, pues yo soy el Eterno, tu Dios, el único Dios</a:t>
                      </a:r>
                      <a:endParaRPr lang="es-AR" dirty="0"/>
                    </a:p>
                  </a:txBody>
                  <a:tcPr marL="96520" marR="9652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MANDAMIENTO N° 3</a:t>
            </a:r>
            <a:endParaRPr lang="es-AR" dirty="0"/>
          </a:p>
        </p:txBody>
      </p:sp>
      <p:graphicFrame>
        <p:nvGraphicFramePr>
          <p:cNvPr id="4" name="3 Marcador de contenido"/>
          <p:cNvGraphicFramePr>
            <a:graphicFrameLocks noGrp="1"/>
          </p:cNvGraphicFramePr>
          <p:nvPr>
            <p:ph idx="1"/>
          </p:nvPr>
        </p:nvGraphicFramePr>
        <p:xfrm>
          <a:off x="304800" y="1554163"/>
          <a:ext cx="8686800" cy="2382520"/>
        </p:xfrm>
        <a:graphic>
          <a:graphicData uri="http://schemas.openxmlformats.org/drawingml/2006/table">
            <a:tbl>
              <a:tblPr firstRow="1" bandRow="1">
                <a:tableStyleId>{5C22544A-7EE6-4342-B048-85BDC9FD1C3A}</a:tableStyleId>
              </a:tblPr>
              <a:tblGrid>
                <a:gridCol w="2895600"/>
                <a:gridCol w="2895600"/>
                <a:gridCol w="2895600"/>
              </a:tblGrid>
              <a:tr h="370840">
                <a:tc>
                  <a:txBody>
                    <a:bodyPr/>
                    <a:lstStyle/>
                    <a:p>
                      <a:endParaRPr lang="es-AR" dirty="0"/>
                    </a:p>
                  </a:txBody>
                  <a:tcPr marL="96520" marR="96520"/>
                </a:tc>
                <a:tc>
                  <a:txBody>
                    <a:bodyPr/>
                    <a:lstStyle/>
                    <a:p>
                      <a:endParaRPr lang="es-AR"/>
                    </a:p>
                  </a:txBody>
                  <a:tcPr marL="96520" marR="96520"/>
                </a:tc>
                <a:tc>
                  <a:txBody>
                    <a:bodyPr/>
                    <a:lstStyle/>
                    <a:p>
                      <a:endParaRPr lang="es-AR"/>
                    </a:p>
                  </a:txBody>
                  <a:tcPr marL="96520" marR="96520"/>
                </a:tc>
              </a:tr>
              <a:tr h="370840">
                <a:tc>
                  <a:txBody>
                    <a:bodyPr/>
                    <a:lstStyle/>
                    <a:p>
                      <a:r>
                        <a:rPr lang="es-ES" sz="1800" kern="1200" dirty="0" smtClean="0">
                          <a:solidFill>
                            <a:schemeClr val="dk1"/>
                          </a:solidFill>
                          <a:latin typeface="+mn-lt"/>
                          <a:ea typeface="+mn-ea"/>
                          <a:cs typeface="+mn-cs"/>
                        </a:rPr>
                        <a:t>Santificar las fiestas</a:t>
                      </a:r>
                      <a:endParaRPr lang="es-AR" dirty="0"/>
                    </a:p>
                  </a:txBody>
                  <a:tcPr marL="96520" marR="96520"/>
                </a:tc>
                <a:tc>
                  <a:txBody>
                    <a:bodyPr/>
                    <a:lstStyle/>
                    <a:p>
                      <a:r>
                        <a:rPr lang="es-ES" sz="1800" kern="1200" dirty="0" smtClean="0">
                          <a:solidFill>
                            <a:schemeClr val="dk1"/>
                          </a:solidFill>
                          <a:latin typeface="+mn-lt"/>
                          <a:ea typeface="+mn-ea"/>
                          <a:cs typeface="+mn-cs"/>
                        </a:rPr>
                        <a:t>No tomarás el nombre de Jehová, tu Dios, en vano</a:t>
                      </a:r>
                      <a:endParaRPr lang="es-AR" dirty="0"/>
                    </a:p>
                  </a:txBody>
                  <a:tcPr marL="96520" marR="9652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800" kern="1200" dirty="0" smtClean="0">
                          <a:solidFill>
                            <a:schemeClr val="dk1"/>
                          </a:solidFill>
                          <a:latin typeface="+mn-lt"/>
                          <a:ea typeface="+mn-ea"/>
                          <a:cs typeface="+mn-cs"/>
                        </a:rPr>
                        <a:t>"No tomarás para jurar en el nombre del Eterno, tu Dios, en vano, pues el Eterno no absolverá a nadie que tome su nombre en vano".</a:t>
                      </a:r>
                      <a:endParaRPr lang="es-AR" sz="1800" kern="1200" dirty="0" smtClean="0">
                        <a:solidFill>
                          <a:schemeClr val="dk1"/>
                        </a:solidFill>
                        <a:latin typeface="+mn-lt"/>
                        <a:ea typeface="+mn-ea"/>
                        <a:cs typeface="+mn-cs"/>
                      </a:endParaRPr>
                    </a:p>
                    <a:p>
                      <a:endParaRPr lang="es-AR" dirty="0"/>
                    </a:p>
                  </a:txBody>
                  <a:tcPr marL="96520" marR="9652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MANDAMIENTO N° 4</a:t>
            </a:r>
            <a:endParaRPr lang="es-AR" dirty="0"/>
          </a:p>
        </p:txBody>
      </p:sp>
      <p:graphicFrame>
        <p:nvGraphicFramePr>
          <p:cNvPr id="4" name="3 Marcador de contenido"/>
          <p:cNvGraphicFramePr>
            <a:graphicFrameLocks noGrp="1"/>
          </p:cNvGraphicFramePr>
          <p:nvPr>
            <p:ph idx="1"/>
          </p:nvPr>
        </p:nvGraphicFramePr>
        <p:xfrm>
          <a:off x="304800" y="1554163"/>
          <a:ext cx="8686800" cy="4028440"/>
        </p:xfrm>
        <a:graphic>
          <a:graphicData uri="http://schemas.openxmlformats.org/drawingml/2006/table">
            <a:tbl>
              <a:tblPr firstRow="1" bandRow="1">
                <a:tableStyleId>{5C22544A-7EE6-4342-B048-85BDC9FD1C3A}</a:tableStyleId>
              </a:tblPr>
              <a:tblGrid>
                <a:gridCol w="2895600"/>
                <a:gridCol w="2895600"/>
                <a:gridCol w="2895600"/>
              </a:tblGrid>
              <a:tr h="370840">
                <a:tc>
                  <a:txBody>
                    <a:bodyPr/>
                    <a:lstStyle/>
                    <a:p>
                      <a:endParaRPr lang="es-AR" dirty="0"/>
                    </a:p>
                  </a:txBody>
                  <a:tcPr marL="96520" marR="96520"/>
                </a:tc>
                <a:tc>
                  <a:txBody>
                    <a:bodyPr/>
                    <a:lstStyle/>
                    <a:p>
                      <a:endParaRPr lang="es-AR"/>
                    </a:p>
                  </a:txBody>
                  <a:tcPr marL="96520" marR="96520"/>
                </a:tc>
                <a:tc>
                  <a:txBody>
                    <a:bodyPr/>
                    <a:lstStyle/>
                    <a:p>
                      <a:endParaRPr lang="es-AR"/>
                    </a:p>
                  </a:txBody>
                  <a:tcPr marL="96520" marR="96520"/>
                </a:tc>
              </a:tr>
              <a:tr h="370840">
                <a:tc>
                  <a:txBody>
                    <a:bodyPr/>
                    <a:lstStyle/>
                    <a:p>
                      <a:r>
                        <a:rPr lang="es-ES" sz="1800" kern="1200" dirty="0" smtClean="0">
                          <a:solidFill>
                            <a:schemeClr val="dk1"/>
                          </a:solidFill>
                          <a:latin typeface="+mn-lt"/>
                          <a:ea typeface="+mn-ea"/>
                          <a:cs typeface="+mn-cs"/>
                        </a:rPr>
                        <a:t>Honrar al padre y a la madre</a:t>
                      </a:r>
                      <a:endParaRPr lang="es-AR" dirty="0"/>
                    </a:p>
                  </a:txBody>
                  <a:tcPr marL="96520" marR="9652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800" kern="1200" dirty="0" smtClean="0">
                          <a:solidFill>
                            <a:schemeClr val="dk1"/>
                          </a:solidFill>
                          <a:latin typeface="+mn-lt"/>
                          <a:ea typeface="+mn-ea"/>
                          <a:cs typeface="+mn-cs"/>
                        </a:rPr>
                        <a:t>Acuérdate del día de reposo para santificarlo (El </a:t>
                      </a:r>
                      <a:r>
                        <a:rPr lang="es-ES" sz="1800" kern="1200" dirty="0" err="1" smtClean="0">
                          <a:solidFill>
                            <a:schemeClr val="dk1"/>
                          </a:solidFill>
                          <a:latin typeface="+mn-lt"/>
                          <a:ea typeface="+mn-ea"/>
                          <a:cs typeface="+mn-cs"/>
                        </a:rPr>
                        <a:t>Sabath,Shabat</a:t>
                      </a:r>
                      <a:r>
                        <a:rPr lang="es-ES" sz="1800" kern="1200" dirty="0" smtClean="0">
                          <a:solidFill>
                            <a:schemeClr val="dk1"/>
                          </a:solidFill>
                          <a:latin typeface="+mn-lt"/>
                          <a:ea typeface="+mn-ea"/>
                          <a:cs typeface="+mn-cs"/>
                        </a:rPr>
                        <a:t> o Sábado).</a:t>
                      </a:r>
                      <a:endParaRPr lang="es-AR" sz="1800" kern="1200" dirty="0" smtClean="0">
                        <a:solidFill>
                          <a:schemeClr val="dk1"/>
                        </a:solidFill>
                        <a:latin typeface="+mn-lt"/>
                        <a:ea typeface="+mn-ea"/>
                        <a:cs typeface="+mn-cs"/>
                      </a:endParaRPr>
                    </a:p>
                    <a:p>
                      <a:endParaRPr lang="es-AR" dirty="0"/>
                    </a:p>
                  </a:txBody>
                  <a:tcPr marL="96520" marR="9652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800" kern="1200" dirty="0" smtClean="0">
                          <a:solidFill>
                            <a:schemeClr val="dk1"/>
                          </a:solidFill>
                          <a:latin typeface="+mn-lt"/>
                          <a:ea typeface="+mn-ea"/>
                          <a:cs typeface="+mn-cs"/>
                        </a:rPr>
                        <a:t>"Recuerda el día de </a:t>
                      </a:r>
                      <a:r>
                        <a:rPr lang="es-ES" sz="1800" kern="1200" dirty="0" err="1" smtClean="0">
                          <a:solidFill>
                            <a:schemeClr val="dk1"/>
                          </a:solidFill>
                          <a:latin typeface="+mn-lt"/>
                          <a:ea typeface="+mn-ea"/>
                          <a:cs typeface="+mn-cs"/>
                        </a:rPr>
                        <a:t>shabat</a:t>
                      </a:r>
                      <a:r>
                        <a:rPr lang="es-ES" sz="1800" kern="1200" dirty="0" smtClean="0">
                          <a:solidFill>
                            <a:schemeClr val="dk1"/>
                          </a:solidFill>
                          <a:latin typeface="+mn-lt"/>
                          <a:ea typeface="+mn-ea"/>
                          <a:cs typeface="+mn-cs"/>
                        </a:rPr>
                        <a:t>, para santificarlo. Seis días trabajarás y harás toda tu labor; mas el séptimo día es </a:t>
                      </a:r>
                      <a:r>
                        <a:rPr lang="es-ES" sz="1800" kern="1200" dirty="0" err="1" smtClean="0">
                          <a:solidFill>
                            <a:schemeClr val="dk1"/>
                          </a:solidFill>
                          <a:latin typeface="+mn-lt"/>
                          <a:ea typeface="+mn-ea"/>
                          <a:cs typeface="+mn-cs"/>
                        </a:rPr>
                        <a:t>shabat</a:t>
                      </a:r>
                      <a:r>
                        <a:rPr lang="es-ES" sz="1800" kern="1200" dirty="0" smtClean="0">
                          <a:solidFill>
                            <a:schemeClr val="dk1"/>
                          </a:solidFill>
                          <a:latin typeface="+mn-lt"/>
                          <a:ea typeface="+mn-ea"/>
                          <a:cs typeface="+mn-cs"/>
                        </a:rPr>
                        <a:t> para el Eterno, tu Dios; no harás ninguna labor, tú, tu hijo, tu hija, tu esclavo, tu sirvienta…. y descansó el séptimo día. Por eso, el Eterno bendijo el día de </a:t>
                      </a:r>
                      <a:r>
                        <a:rPr lang="es-ES" sz="1800" kern="1200" dirty="0" err="1" smtClean="0">
                          <a:solidFill>
                            <a:schemeClr val="dk1"/>
                          </a:solidFill>
                          <a:latin typeface="+mn-lt"/>
                          <a:ea typeface="+mn-ea"/>
                          <a:cs typeface="+mn-cs"/>
                        </a:rPr>
                        <a:t>shabat</a:t>
                      </a:r>
                      <a:r>
                        <a:rPr lang="es-ES" sz="1800" kern="1200" dirty="0" smtClean="0">
                          <a:solidFill>
                            <a:schemeClr val="dk1"/>
                          </a:solidFill>
                          <a:latin typeface="+mn-lt"/>
                          <a:ea typeface="+mn-ea"/>
                          <a:cs typeface="+mn-cs"/>
                        </a:rPr>
                        <a:t> y lo santificó".</a:t>
                      </a:r>
                      <a:endParaRPr lang="es-AR" sz="1800" kern="1200" dirty="0" smtClean="0">
                        <a:solidFill>
                          <a:schemeClr val="dk1"/>
                        </a:solidFill>
                        <a:latin typeface="+mn-lt"/>
                        <a:ea typeface="+mn-ea"/>
                        <a:cs typeface="+mn-cs"/>
                      </a:endParaRPr>
                    </a:p>
                    <a:p>
                      <a:endParaRPr lang="es-AR" dirty="0"/>
                    </a:p>
                  </a:txBody>
                  <a:tcPr marL="96520" marR="96520"/>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MANDAMIENTO N°5 AL N°10</a:t>
            </a:r>
            <a:endParaRPr lang="es-AR" dirty="0"/>
          </a:p>
        </p:txBody>
      </p:sp>
      <p:graphicFrame>
        <p:nvGraphicFramePr>
          <p:cNvPr id="4" name="3 Marcador de contenido"/>
          <p:cNvGraphicFramePr>
            <a:graphicFrameLocks noGrp="1"/>
          </p:cNvGraphicFramePr>
          <p:nvPr>
            <p:ph idx="1"/>
          </p:nvPr>
        </p:nvGraphicFramePr>
        <p:xfrm>
          <a:off x="304800" y="1554163"/>
          <a:ext cx="8686800" cy="4302760"/>
        </p:xfrm>
        <a:graphic>
          <a:graphicData uri="http://schemas.openxmlformats.org/drawingml/2006/table">
            <a:tbl>
              <a:tblPr firstRow="1" bandRow="1">
                <a:tableStyleId>{5C22544A-7EE6-4342-B048-85BDC9FD1C3A}</a:tableStyleId>
              </a:tblPr>
              <a:tblGrid>
                <a:gridCol w="2895600"/>
                <a:gridCol w="2895600"/>
                <a:gridCol w="2895600"/>
              </a:tblGrid>
              <a:tr h="370840">
                <a:tc>
                  <a:txBody>
                    <a:bodyPr/>
                    <a:lstStyle/>
                    <a:p>
                      <a:endParaRPr lang="es-AR" dirty="0"/>
                    </a:p>
                  </a:txBody>
                  <a:tcPr marL="96520" marR="96520"/>
                </a:tc>
                <a:tc>
                  <a:txBody>
                    <a:bodyPr/>
                    <a:lstStyle/>
                    <a:p>
                      <a:endParaRPr lang="es-AR"/>
                    </a:p>
                  </a:txBody>
                  <a:tcPr marL="96520" marR="96520"/>
                </a:tc>
                <a:tc>
                  <a:txBody>
                    <a:bodyPr/>
                    <a:lstStyle/>
                    <a:p>
                      <a:endParaRPr lang="es-AR"/>
                    </a:p>
                  </a:txBody>
                  <a:tcPr marL="96520" marR="96520"/>
                </a:tc>
              </a:tr>
              <a:tr h="370840">
                <a:tc>
                  <a:txBody>
                    <a:bodyPr/>
                    <a:lstStyle/>
                    <a:p>
                      <a:pPr lvl="0"/>
                      <a:r>
                        <a:rPr lang="es-ES" sz="1800" kern="1200" dirty="0" smtClean="0">
                          <a:solidFill>
                            <a:schemeClr val="dk1"/>
                          </a:solidFill>
                          <a:latin typeface="+mn-lt"/>
                          <a:ea typeface="+mn-ea"/>
                          <a:cs typeface="+mn-cs"/>
                        </a:rPr>
                        <a:t>No </a:t>
                      </a:r>
                      <a:r>
                        <a:rPr lang="es-ES" sz="1800" kern="1200" smtClean="0">
                          <a:solidFill>
                            <a:schemeClr val="dk1"/>
                          </a:solidFill>
                          <a:latin typeface="+mn-lt"/>
                          <a:ea typeface="+mn-ea"/>
                          <a:cs typeface="+mn-cs"/>
                        </a:rPr>
                        <a:t>matar.</a:t>
                      </a:r>
                    </a:p>
                    <a:p>
                      <a:pPr lvl="0"/>
                      <a:endParaRPr lang="es-AR" sz="1800" kern="1200" dirty="0" smtClean="0">
                        <a:solidFill>
                          <a:schemeClr val="dk1"/>
                        </a:solidFill>
                        <a:latin typeface="+mn-lt"/>
                        <a:ea typeface="+mn-ea"/>
                        <a:cs typeface="+mn-cs"/>
                      </a:endParaRPr>
                    </a:p>
                    <a:p>
                      <a:pPr lvl="0"/>
                      <a:r>
                        <a:rPr lang="es-ES" sz="1800" kern="1200" dirty="0" smtClean="0">
                          <a:solidFill>
                            <a:schemeClr val="dk1"/>
                          </a:solidFill>
                          <a:latin typeface="+mn-lt"/>
                          <a:ea typeface="+mn-ea"/>
                          <a:cs typeface="+mn-cs"/>
                        </a:rPr>
                        <a:t>No cometer actos </a:t>
                      </a:r>
                      <a:r>
                        <a:rPr lang="es-ES" sz="1800" kern="1200" smtClean="0">
                          <a:solidFill>
                            <a:schemeClr val="dk1"/>
                          </a:solidFill>
                          <a:latin typeface="+mn-lt"/>
                          <a:ea typeface="+mn-ea"/>
                          <a:cs typeface="+mn-cs"/>
                        </a:rPr>
                        <a:t>impuros.</a:t>
                      </a:r>
                    </a:p>
                    <a:p>
                      <a:pPr lvl="0"/>
                      <a:endParaRPr lang="es-AR" sz="1800" kern="1200" dirty="0" smtClean="0">
                        <a:solidFill>
                          <a:schemeClr val="dk1"/>
                        </a:solidFill>
                        <a:latin typeface="+mn-lt"/>
                        <a:ea typeface="+mn-ea"/>
                        <a:cs typeface="+mn-cs"/>
                      </a:endParaRPr>
                    </a:p>
                    <a:p>
                      <a:pPr lvl="0"/>
                      <a:r>
                        <a:rPr lang="es-ES" sz="1800" kern="1200" dirty="0" smtClean="0">
                          <a:solidFill>
                            <a:schemeClr val="dk1"/>
                          </a:solidFill>
                          <a:latin typeface="+mn-lt"/>
                          <a:ea typeface="+mn-ea"/>
                          <a:cs typeface="+mn-cs"/>
                        </a:rPr>
                        <a:t>No </a:t>
                      </a:r>
                      <a:r>
                        <a:rPr lang="es-ES" sz="1800" kern="1200" smtClean="0">
                          <a:solidFill>
                            <a:schemeClr val="dk1"/>
                          </a:solidFill>
                          <a:latin typeface="+mn-lt"/>
                          <a:ea typeface="+mn-ea"/>
                          <a:cs typeface="+mn-cs"/>
                        </a:rPr>
                        <a:t>robar.</a:t>
                      </a:r>
                    </a:p>
                    <a:p>
                      <a:pPr lvl="0"/>
                      <a:endParaRPr lang="es-AR" sz="1800" kern="1200" dirty="0" smtClean="0">
                        <a:solidFill>
                          <a:schemeClr val="dk1"/>
                        </a:solidFill>
                        <a:latin typeface="+mn-lt"/>
                        <a:ea typeface="+mn-ea"/>
                        <a:cs typeface="+mn-cs"/>
                      </a:endParaRPr>
                    </a:p>
                    <a:p>
                      <a:pPr lvl="0"/>
                      <a:r>
                        <a:rPr lang="es-ES" sz="1800" kern="1200" dirty="0" smtClean="0">
                          <a:solidFill>
                            <a:schemeClr val="dk1"/>
                          </a:solidFill>
                          <a:latin typeface="+mn-lt"/>
                          <a:ea typeface="+mn-ea"/>
                          <a:cs typeface="+mn-cs"/>
                        </a:rPr>
                        <a:t>No decir falso testimonio ni </a:t>
                      </a:r>
                      <a:r>
                        <a:rPr lang="es-ES" sz="1800" kern="1200" smtClean="0">
                          <a:solidFill>
                            <a:schemeClr val="dk1"/>
                          </a:solidFill>
                          <a:latin typeface="+mn-lt"/>
                          <a:ea typeface="+mn-ea"/>
                          <a:cs typeface="+mn-cs"/>
                        </a:rPr>
                        <a:t>mentir.</a:t>
                      </a:r>
                    </a:p>
                    <a:p>
                      <a:pPr lvl="0"/>
                      <a:endParaRPr lang="es-AR" sz="1800" kern="1200" dirty="0" smtClean="0">
                        <a:solidFill>
                          <a:schemeClr val="dk1"/>
                        </a:solidFill>
                        <a:latin typeface="+mn-lt"/>
                        <a:ea typeface="+mn-ea"/>
                        <a:cs typeface="+mn-cs"/>
                      </a:endParaRPr>
                    </a:p>
                    <a:p>
                      <a:pPr lvl="0"/>
                      <a:r>
                        <a:rPr lang="es-ES" sz="1800" kern="1200" dirty="0" smtClean="0">
                          <a:solidFill>
                            <a:schemeClr val="dk1"/>
                          </a:solidFill>
                          <a:latin typeface="+mn-lt"/>
                          <a:ea typeface="+mn-ea"/>
                          <a:cs typeface="+mn-cs"/>
                        </a:rPr>
                        <a:t>No consentir pensamientos ni deseos </a:t>
                      </a:r>
                      <a:r>
                        <a:rPr lang="es-ES" sz="1800" kern="1200" smtClean="0">
                          <a:solidFill>
                            <a:schemeClr val="dk1"/>
                          </a:solidFill>
                          <a:latin typeface="+mn-lt"/>
                          <a:ea typeface="+mn-ea"/>
                          <a:cs typeface="+mn-cs"/>
                        </a:rPr>
                        <a:t>impuros.</a:t>
                      </a:r>
                    </a:p>
                    <a:p>
                      <a:pPr lvl="0"/>
                      <a:endParaRPr lang="es-AR" sz="1800" kern="1200" dirty="0" smtClean="0">
                        <a:solidFill>
                          <a:schemeClr val="dk1"/>
                        </a:solidFill>
                        <a:latin typeface="+mn-lt"/>
                        <a:ea typeface="+mn-ea"/>
                        <a:cs typeface="+mn-cs"/>
                      </a:endParaRPr>
                    </a:p>
                    <a:p>
                      <a:r>
                        <a:rPr lang="es-ES" sz="1800" kern="1200" dirty="0" smtClean="0">
                          <a:solidFill>
                            <a:schemeClr val="dk1"/>
                          </a:solidFill>
                          <a:latin typeface="+mn-lt"/>
                          <a:ea typeface="+mn-ea"/>
                          <a:cs typeface="+mn-cs"/>
                        </a:rPr>
                        <a:t>No codiciar los </a:t>
                      </a:r>
                      <a:r>
                        <a:rPr lang="es-ES" sz="1800" u="none" strike="noStrike" kern="1200" dirty="0" smtClean="0">
                          <a:solidFill>
                            <a:schemeClr val="dk1"/>
                          </a:solidFill>
                          <a:latin typeface="+mn-lt"/>
                          <a:ea typeface="+mn-ea"/>
                          <a:cs typeface="+mn-cs"/>
                          <a:hlinkClick r:id="rId2"/>
                        </a:rPr>
                        <a:t>bienes</a:t>
                      </a:r>
                      <a:r>
                        <a:rPr lang="es-ES" sz="1800" kern="1200" dirty="0" smtClean="0">
                          <a:solidFill>
                            <a:schemeClr val="dk1"/>
                          </a:solidFill>
                          <a:latin typeface="+mn-lt"/>
                          <a:ea typeface="+mn-ea"/>
                          <a:cs typeface="+mn-cs"/>
                        </a:rPr>
                        <a:t> ajenos</a:t>
                      </a:r>
                      <a:endParaRPr lang="es-AR" dirty="0"/>
                    </a:p>
                  </a:txBody>
                  <a:tcPr marL="96520" marR="96520"/>
                </a:tc>
                <a:tc>
                  <a:txBody>
                    <a:bodyPr/>
                    <a:lstStyle/>
                    <a:p>
                      <a:pPr lvl="0"/>
                      <a:r>
                        <a:rPr lang="es-ES" sz="1800" kern="1200" dirty="0" smtClean="0">
                          <a:solidFill>
                            <a:schemeClr val="dk1"/>
                          </a:solidFill>
                          <a:latin typeface="+mn-lt"/>
                          <a:ea typeface="+mn-ea"/>
                          <a:cs typeface="+mn-cs"/>
                        </a:rPr>
                        <a:t>Honra a tu padre y a tu madre.</a:t>
                      </a:r>
                      <a:endParaRPr lang="es-AR" sz="1800" kern="1200" dirty="0" smtClean="0">
                        <a:solidFill>
                          <a:schemeClr val="dk1"/>
                        </a:solidFill>
                        <a:latin typeface="+mn-lt"/>
                        <a:ea typeface="+mn-ea"/>
                        <a:cs typeface="+mn-cs"/>
                      </a:endParaRPr>
                    </a:p>
                    <a:p>
                      <a:pPr lvl="0"/>
                      <a:r>
                        <a:rPr lang="es-ES" sz="1800" kern="1200" dirty="0" smtClean="0">
                          <a:solidFill>
                            <a:schemeClr val="dk1"/>
                          </a:solidFill>
                          <a:latin typeface="+mn-lt"/>
                          <a:ea typeface="+mn-ea"/>
                          <a:cs typeface="+mn-cs"/>
                        </a:rPr>
                        <a:t>No </a:t>
                      </a:r>
                      <a:r>
                        <a:rPr lang="es-ES" sz="1800" kern="1200" smtClean="0">
                          <a:solidFill>
                            <a:schemeClr val="dk1"/>
                          </a:solidFill>
                          <a:latin typeface="+mn-lt"/>
                          <a:ea typeface="+mn-ea"/>
                          <a:cs typeface="+mn-cs"/>
                        </a:rPr>
                        <a:t>matarás.</a:t>
                      </a:r>
                    </a:p>
                    <a:p>
                      <a:pPr lvl="0"/>
                      <a:endParaRPr lang="es-AR" sz="1800" kern="1200" dirty="0" smtClean="0">
                        <a:solidFill>
                          <a:schemeClr val="dk1"/>
                        </a:solidFill>
                        <a:latin typeface="+mn-lt"/>
                        <a:ea typeface="+mn-ea"/>
                        <a:cs typeface="+mn-cs"/>
                      </a:endParaRPr>
                    </a:p>
                    <a:p>
                      <a:pPr lvl="0"/>
                      <a:r>
                        <a:rPr lang="es-ES" sz="1800" kern="1200" dirty="0" smtClean="0">
                          <a:solidFill>
                            <a:schemeClr val="dk1"/>
                          </a:solidFill>
                          <a:latin typeface="+mn-lt"/>
                          <a:ea typeface="+mn-ea"/>
                          <a:cs typeface="+mn-cs"/>
                        </a:rPr>
                        <a:t>No cometerás </a:t>
                      </a:r>
                      <a:r>
                        <a:rPr lang="es-ES" sz="1800" u="sng" kern="1200" smtClean="0">
                          <a:solidFill>
                            <a:schemeClr val="dk1"/>
                          </a:solidFill>
                          <a:latin typeface="+mn-lt"/>
                          <a:ea typeface="+mn-ea"/>
                          <a:cs typeface="+mn-cs"/>
                          <a:hlinkClick r:id="rId3" tooltip="Adulterio"/>
                        </a:rPr>
                        <a:t>adulterio</a:t>
                      </a:r>
                      <a:r>
                        <a:rPr lang="es-ES" sz="1800" kern="1200" smtClean="0">
                          <a:solidFill>
                            <a:schemeClr val="dk1"/>
                          </a:solidFill>
                          <a:latin typeface="+mn-lt"/>
                          <a:ea typeface="+mn-ea"/>
                          <a:cs typeface="+mn-cs"/>
                        </a:rPr>
                        <a:t>.</a:t>
                      </a:r>
                    </a:p>
                    <a:p>
                      <a:pPr lvl="0"/>
                      <a:endParaRPr lang="es-AR" sz="1800" kern="1200" dirty="0" smtClean="0">
                        <a:solidFill>
                          <a:schemeClr val="dk1"/>
                        </a:solidFill>
                        <a:latin typeface="+mn-lt"/>
                        <a:ea typeface="+mn-ea"/>
                        <a:cs typeface="+mn-cs"/>
                      </a:endParaRPr>
                    </a:p>
                    <a:p>
                      <a:pPr lvl="0"/>
                      <a:r>
                        <a:rPr lang="es-ES" sz="1800" kern="1200" dirty="0" smtClean="0">
                          <a:solidFill>
                            <a:schemeClr val="dk1"/>
                          </a:solidFill>
                          <a:latin typeface="+mn-lt"/>
                          <a:ea typeface="+mn-ea"/>
                          <a:cs typeface="+mn-cs"/>
                        </a:rPr>
                        <a:t>No </a:t>
                      </a:r>
                      <a:r>
                        <a:rPr lang="es-ES" sz="1800" kern="1200" smtClean="0">
                          <a:solidFill>
                            <a:schemeClr val="dk1"/>
                          </a:solidFill>
                          <a:latin typeface="+mn-lt"/>
                          <a:ea typeface="+mn-ea"/>
                          <a:cs typeface="+mn-cs"/>
                        </a:rPr>
                        <a:t>hurtarás.</a:t>
                      </a:r>
                    </a:p>
                    <a:p>
                      <a:pPr lvl="0"/>
                      <a:endParaRPr lang="es-MX" sz="1800" kern="1200" smtClean="0">
                        <a:solidFill>
                          <a:schemeClr val="dk1"/>
                        </a:solidFill>
                        <a:latin typeface="+mn-lt"/>
                        <a:ea typeface="+mn-ea"/>
                        <a:cs typeface="+mn-cs"/>
                      </a:endParaRPr>
                    </a:p>
                    <a:p>
                      <a:pPr lvl="0"/>
                      <a:endParaRPr lang="es-AR" sz="1800" kern="1200" dirty="0" smtClean="0">
                        <a:solidFill>
                          <a:schemeClr val="dk1"/>
                        </a:solidFill>
                        <a:latin typeface="+mn-lt"/>
                        <a:ea typeface="+mn-ea"/>
                        <a:cs typeface="+mn-cs"/>
                      </a:endParaRPr>
                    </a:p>
                    <a:p>
                      <a:pPr lvl="0"/>
                      <a:r>
                        <a:rPr lang="es-ES" sz="1800" kern="1200" dirty="0" smtClean="0">
                          <a:solidFill>
                            <a:schemeClr val="dk1"/>
                          </a:solidFill>
                          <a:latin typeface="+mn-lt"/>
                          <a:ea typeface="+mn-ea"/>
                          <a:cs typeface="+mn-cs"/>
                        </a:rPr>
                        <a:t>No hablarás contra tu prójimo falso </a:t>
                      </a:r>
                      <a:r>
                        <a:rPr lang="es-ES" sz="1800" kern="1200" smtClean="0">
                          <a:solidFill>
                            <a:schemeClr val="dk1"/>
                          </a:solidFill>
                          <a:latin typeface="+mn-lt"/>
                          <a:ea typeface="+mn-ea"/>
                          <a:cs typeface="+mn-cs"/>
                        </a:rPr>
                        <a:t>testimonio.</a:t>
                      </a:r>
                    </a:p>
                    <a:p>
                      <a:pPr lvl="0"/>
                      <a:endParaRPr lang="es-AR" sz="1800" kern="1200" dirty="0" smtClean="0">
                        <a:solidFill>
                          <a:schemeClr val="dk1"/>
                        </a:solidFill>
                        <a:latin typeface="+mn-lt"/>
                        <a:ea typeface="+mn-ea"/>
                        <a:cs typeface="+mn-cs"/>
                      </a:endParaRPr>
                    </a:p>
                    <a:p>
                      <a:pPr lvl="0"/>
                      <a:r>
                        <a:rPr lang="es-ES" sz="1800" kern="1200" dirty="0" smtClean="0">
                          <a:solidFill>
                            <a:schemeClr val="dk1"/>
                          </a:solidFill>
                          <a:latin typeface="+mn-lt"/>
                          <a:ea typeface="+mn-ea"/>
                          <a:cs typeface="+mn-cs"/>
                        </a:rPr>
                        <a:t>No codiciarás.</a:t>
                      </a:r>
                      <a:endParaRPr lang="es-AR" sz="1800" kern="1200" dirty="0" smtClean="0">
                        <a:solidFill>
                          <a:schemeClr val="dk1"/>
                        </a:solidFill>
                        <a:latin typeface="+mn-lt"/>
                        <a:ea typeface="+mn-ea"/>
                        <a:cs typeface="+mn-cs"/>
                      </a:endParaRPr>
                    </a:p>
                    <a:p>
                      <a:endParaRPr lang="es-AR" dirty="0"/>
                    </a:p>
                  </a:txBody>
                  <a:tcPr marL="96520" marR="96520"/>
                </a:tc>
                <a:tc>
                  <a:txBody>
                    <a:bodyPr/>
                    <a:lstStyle/>
                    <a:p>
                      <a:pPr lvl="0"/>
                      <a:r>
                        <a:rPr lang="es-ES" sz="1800" kern="1200" dirty="0" smtClean="0">
                          <a:solidFill>
                            <a:schemeClr val="dk1"/>
                          </a:solidFill>
                          <a:latin typeface="+mn-lt"/>
                          <a:ea typeface="+mn-ea"/>
                          <a:cs typeface="+mn-cs"/>
                        </a:rPr>
                        <a:t>"Honra a tu padre y tu madre”</a:t>
                      </a:r>
                      <a:endParaRPr lang="es-AR" sz="1800" kern="1200" dirty="0" smtClean="0">
                        <a:solidFill>
                          <a:schemeClr val="dk1"/>
                        </a:solidFill>
                        <a:latin typeface="+mn-lt"/>
                        <a:ea typeface="+mn-ea"/>
                        <a:cs typeface="+mn-cs"/>
                      </a:endParaRPr>
                    </a:p>
                    <a:p>
                      <a:pPr lvl="0"/>
                      <a:r>
                        <a:rPr lang="es-ES" sz="1800" kern="1200" dirty="0" smtClean="0">
                          <a:solidFill>
                            <a:schemeClr val="dk1"/>
                          </a:solidFill>
                          <a:latin typeface="+mn-lt"/>
                          <a:ea typeface="+mn-ea"/>
                          <a:cs typeface="+mn-cs"/>
                        </a:rPr>
                        <a:t>"No asesinarás al inocente".</a:t>
                      </a:r>
                      <a:endParaRPr lang="es-AR" sz="1800" kern="1200" dirty="0" smtClean="0">
                        <a:solidFill>
                          <a:schemeClr val="dk1"/>
                        </a:solidFill>
                        <a:latin typeface="+mn-lt"/>
                        <a:ea typeface="+mn-ea"/>
                        <a:cs typeface="+mn-cs"/>
                      </a:endParaRPr>
                    </a:p>
                    <a:p>
                      <a:pPr lvl="0"/>
                      <a:r>
                        <a:rPr lang="es-ES" sz="1800" kern="1200" dirty="0" smtClean="0">
                          <a:solidFill>
                            <a:schemeClr val="dk1"/>
                          </a:solidFill>
                          <a:latin typeface="+mn-lt"/>
                          <a:ea typeface="+mn-ea"/>
                          <a:cs typeface="+mn-cs"/>
                        </a:rPr>
                        <a:t>"No cometerás adulterio".</a:t>
                      </a:r>
                    </a:p>
                    <a:p>
                      <a:pPr lvl="0"/>
                      <a:endParaRPr lang="es-AR" sz="1800" kern="1200" dirty="0" smtClean="0">
                        <a:solidFill>
                          <a:schemeClr val="dk1"/>
                        </a:solidFill>
                        <a:latin typeface="+mn-lt"/>
                        <a:ea typeface="+mn-ea"/>
                        <a:cs typeface="+mn-cs"/>
                      </a:endParaRPr>
                    </a:p>
                    <a:p>
                      <a:pPr lvl="0"/>
                      <a:r>
                        <a:rPr lang="es-ES" sz="1800" kern="1200" dirty="0" smtClean="0">
                          <a:solidFill>
                            <a:schemeClr val="dk1"/>
                          </a:solidFill>
                          <a:latin typeface="+mn-lt"/>
                          <a:ea typeface="+mn-ea"/>
                          <a:cs typeface="+mn-cs"/>
                        </a:rPr>
                        <a:t>"No robarás".</a:t>
                      </a:r>
                    </a:p>
                    <a:p>
                      <a:pPr lvl="0"/>
                      <a:endParaRPr lang="es-MX" sz="1800" kern="1200" dirty="0" smtClean="0">
                        <a:solidFill>
                          <a:schemeClr val="dk1"/>
                        </a:solidFill>
                        <a:latin typeface="+mn-lt"/>
                        <a:ea typeface="+mn-ea"/>
                        <a:cs typeface="+mn-cs"/>
                      </a:endParaRPr>
                    </a:p>
                    <a:p>
                      <a:pPr lvl="0"/>
                      <a:endParaRPr lang="es-AR" sz="1800" kern="1200" dirty="0" smtClean="0">
                        <a:solidFill>
                          <a:schemeClr val="dk1"/>
                        </a:solidFill>
                        <a:latin typeface="+mn-lt"/>
                        <a:ea typeface="+mn-ea"/>
                        <a:cs typeface="+mn-cs"/>
                      </a:endParaRPr>
                    </a:p>
                    <a:p>
                      <a:pPr lvl="0"/>
                      <a:r>
                        <a:rPr lang="es-ES" sz="1800" kern="1200" dirty="0" smtClean="0">
                          <a:solidFill>
                            <a:schemeClr val="dk1"/>
                          </a:solidFill>
                          <a:latin typeface="+mn-lt"/>
                          <a:ea typeface="+mn-ea"/>
                          <a:cs typeface="+mn-cs"/>
                        </a:rPr>
                        <a:t>"No brindes contra tu prójimo falso testimonio".</a:t>
                      </a:r>
                    </a:p>
                    <a:p>
                      <a:pPr lvl="0"/>
                      <a:endParaRPr lang="es-AR" sz="1800" kern="1200" dirty="0" smtClean="0">
                        <a:solidFill>
                          <a:schemeClr val="dk1"/>
                        </a:solidFill>
                        <a:latin typeface="+mn-lt"/>
                        <a:ea typeface="+mn-ea"/>
                        <a:cs typeface="+mn-cs"/>
                      </a:endParaRPr>
                    </a:p>
                    <a:p>
                      <a:pPr lvl="0"/>
                      <a:r>
                        <a:rPr lang="es-ES" sz="1800" kern="1200" dirty="0" smtClean="0">
                          <a:solidFill>
                            <a:schemeClr val="dk1"/>
                          </a:solidFill>
                          <a:latin typeface="+mn-lt"/>
                          <a:ea typeface="+mn-ea"/>
                          <a:cs typeface="+mn-cs"/>
                        </a:rPr>
                        <a:t>"No codiciarás los bienes ajenos".</a:t>
                      </a:r>
                      <a:endParaRPr lang="es-AR" sz="1800" kern="1200" dirty="0" smtClean="0">
                        <a:solidFill>
                          <a:schemeClr val="dk1"/>
                        </a:solidFill>
                        <a:latin typeface="+mn-lt"/>
                        <a:ea typeface="+mn-ea"/>
                        <a:cs typeface="+mn-cs"/>
                      </a:endParaRPr>
                    </a:p>
                    <a:p>
                      <a:endParaRPr lang="es-AR" dirty="0"/>
                    </a:p>
                  </a:txBody>
                  <a:tcPr marL="96520" marR="96520"/>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457200"/>
            <a:ext cx="8686800" cy="2467744"/>
          </a:xfrm>
        </p:spPr>
        <p:txBody>
          <a:bodyPr>
            <a:normAutofit fontScale="90000"/>
          </a:bodyPr>
          <a:lstStyle/>
          <a:p>
            <a:r>
              <a:rPr lang="es-MX" dirty="0" smtClean="0"/>
              <a:t/>
            </a:r>
            <a:br>
              <a:rPr lang="es-MX" dirty="0" smtClean="0"/>
            </a:br>
            <a:r>
              <a:rPr lang="es-MX" dirty="0" smtClean="0"/>
              <a:t>PARA DEBATIR EN GRUPO:</a:t>
            </a:r>
            <a:br>
              <a:rPr lang="es-MX" dirty="0" smtClean="0"/>
            </a:br>
            <a:r>
              <a:rPr lang="es-MX" smtClean="0"/>
              <a:t/>
            </a:r>
            <a:br>
              <a:rPr lang="es-MX" smtClean="0"/>
            </a:br>
            <a:r>
              <a:rPr lang="es-MX" smtClean="0"/>
              <a:t> - A </a:t>
            </a:r>
            <a:r>
              <a:rPr lang="es-MX" dirty="0" smtClean="0"/>
              <a:t>que se deben las diferencias</a:t>
            </a:r>
            <a:r>
              <a:rPr lang="es-MX" smtClean="0"/>
              <a:t>? </a:t>
            </a:r>
            <a:br>
              <a:rPr lang="es-MX" smtClean="0"/>
            </a:br>
            <a:r>
              <a:rPr lang="es-MX" dirty="0" smtClean="0"/>
              <a:t>– porque la </a:t>
            </a:r>
            <a:r>
              <a:rPr lang="es-MX" dirty="0" err="1" smtClean="0"/>
              <a:t>mayoria</a:t>
            </a:r>
            <a:r>
              <a:rPr lang="es-MX" dirty="0" smtClean="0"/>
              <a:t> de los mandamientos permanecen iguales?</a:t>
            </a:r>
            <a:br>
              <a:rPr lang="es-MX" dirty="0" smtClean="0"/>
            </a:br>
            <a:r>
              <a:rPr lang="es-MX" dirty="0" smtClean="0"/>
              <a:t/>
            </a:r>
            <a:br>
              <a:rPr lang="es-MX" dirty="0" smtClean="0"/>
            </a:br>
            <a:endParaRPr lang="es-AR" dirty="0"/>
          </a:p>
        </p:txBody>
      </p:sp>
      <p:pic>
        <p:nvPicPr>
          <p:cNvPr id="4" name="3 Marcador de contenido" descr="thumbnail333.jpg"/>
          <p:cNvPicPr>
            <a:picLocks noGrp="1" noChangeAspect="1"/>
          </p:cNvPicPr>
          <p:nvPr>
            <p:ph idx="1"/>
          </p:nvPr>
        </p:nvPicPr>
        <p:blipFill>
          <a:blip r:embed="rId2" cstate="print"/>
          <a:stretch>
            <a:fillRect/>
          </a:stretch>
        </p:blipFill>
        <p:spPr>
          <a:xfrm>
            <a:off x="3707904" y="2924944"/>
            <a:ext cx="4176464" cy="3737669"/>
          </a:xfr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32</TotalTime>
  <Words>401</Words>
  <Application>Microsoft Office PowerPoint</Application>
  <PresentationFormat>Presentación en pantalla (4:3)</PresentationFormat>
  <Paragraphs>55</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Viajes</vt:lpstr>
      <vt:lpstr>LOS 10 MANDAMIENTOS </vt:lpstr>
      <vt:lpstr>MANDAMIENTO N° 1</vt:lpstr>
      <vt:lpstr>MANDAMIENTO N° 2</vt:lpstr>
      <vt:lpstr>MANDAMIENTO N° 3</vt:lpstr>
      <vt:lpstr>MANDAMIENTO N° 4</vt:lpstr>
      <vt:lpstr>MANDAMIENTO N°5 AL N°10</vt:lpstr>
      <vt:lpstr> PARA DEBATIR EN GRUPO:   - A que se deben las diferencias?  – porque la mayoria de los mandamientos permanecen iguales?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LOS 10 MANDAMIENTOS </dc:title>
  <dc:creator>ALE Y JUAN PABLO</dc:creator>
  <cp:lastModifiedBy>ALE Y JUAN PABLO</cp:lastModifiedBy>
  <cp:revision>2</cp:revision>
  <dcterms:created xsi:type="dcterms:W3CDTF">2012-06-08T00:18:48Z</dcterms:created>
  <dcterms:modified xsi:type="dcterms:W3CDTF">2012-06-08T00:53:30Z</dcterms:modified>
</cp:coreProperties>
</file>