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70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9144000" cy="6858000" type="screen4x3"/>
  <p:notesSz cx="6858000" cy="9144000"/>
  <p:defaultTextStyle>
    <a:defPPr>
      <a:defRPr lang="es-A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8" d="100"/>
          <a:sy n="38" d="100"/>
        </p:scale>
        <p:origin x="-141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Título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cxnSp>
        <p:nvCxnSpPr>
          <p:cNvPr id="8" name="7 Conector recto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12 Conector recto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13 Elipse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1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6119F-0FBA-4243-9419-1002B245E4BA}" type="datetimeFigureOut">
              <a:rPr lang="es-AR" smtClean="0"/>
              <a:pPr/>
              <a:t>22/03/2012</a:t>
            </a:fld>
            <a:endParaRPr lang="es-AR"/>
          </a:p>
        </p:txBody>
      </p:sp>
      <p:sp>
        <p:nvSpPr>
          <p:cNvPr id="16" name="15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D8D61B7-FBF4-4859-AD8E-F3E96AEBBA13}" type="slidenum">
              <a:rPr lang="es-AR" smtClean="0"/>
              <a:pPr/>
              <a:t>‹Nº›</a:t>
            </a:fld>
            <a:endParaRPr lang="es-AR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A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6119F-0FBA-4243-9419-1002B245E4BA}" type="datetimeFigureOut">
              <a:rPr lang="es-AR" smtClean="0"/>
              <a:pPr/>
              <a:t>22/03/2012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8D61B7-FBF4-4859-AD8E-F3E96AEBBA13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6119F-0FBA-4243-9419-1002B245E4BA}" type="datetimeFigureOut">
              <a:rPr lang="es-AR" smtClean="0"/>
              <a:pPr/>
              <a:t>22/03/2012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8D61B7-FBF4-4859-AD8E-F3E96AEBBA13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Marcador de contenido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046119F-0FBA-4243-9419-1002B245E4BA}" type="datetimeFigureOut">
              <a:rPr lang="es-AR" smtClean="0"/>
              <a:pPr/>
              <a:t>22/03/2012</a:t>
            </a:fld>
            <a:endParaRPr lang="es-AR"/>
          </a:p>
        </p:txBody>
      </p:sp>
      <p:sp>
        <p:nvSpPr>
          <p:cNvPr id="15" name="14 Marcador de número de diapositiva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8D8D61B7-FBF4-4859-AD8E-F3E96AEBBA13}" type="slidenum">
              <a:rPr lang="es-AR" smtClean="0"/>
              <a:pPr/>
              <a:t>‹Nº›</a:t>
            </a:fld>
            <a:endParaRPr lang="es-AR"/>
          </a:p>
        </p:txBody>
      </p:sp>
      <p:sp>
        <p:nvSpPr>
          <p:cNvPr id="16" name="15 Marcador de pie de página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17" name="16 Título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6119F-0FBA-4243-9419-1002B245E4BA}" type="datetimeFigureOut">
              <a:rPr lang="es-AR" smtClean="0"/>
              <a:pPr/>
              <a:t>22/03/2012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8D61B7-FBF4-4859-AD8E-F3E96AEBBA13}" type="slidenum">
              <a:rPr lang="es-AR" smtClean="0"/>
              <a:pPr/>
              <a:t>‹Nº›</a:t>
            </a:fld>
            <a:endParaRPr lang="es-AR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cxnSp>
        <p:nvCxnSpPr>
          <p:cNvPr id="7" name="6 Conector recto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6119F-0FBA-4243-9419-1002B245E4BA}" type="datetimeFigureOut">
              <a:rPr lang="es-AR" smtClean="0"/>
              <a:pPr/>
              <a:t>22/03/2012</a:t>
            </a:fld>
            <a:endParaRPr lang="es-A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8D61B7-FBF4-4859-AD8E-F3E96AEBBA13}" type="slidenum">
              <a:rPr lang="es-AR" smtClean="0"/>
              <a:pPr/>
              <a:t>‹Nº›</a:t>
            </a:fld>
            <a:endParaRPr lang="es-AR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1" name="10 Marcador de contenido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3" name="12 Marcador de contenido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8D61B7-FBF4-4859-AD8E-F3E96AEBBA13}" type="slidenum">
              <a:rPr lang="es-AR" smtClean="0"/>
              <a:pPr/>
              <a:t>‹Nº›</a:t>
            </a:fld>
            <a:endParaRPr lang="es-AR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6119F-0FBA-4243-9419-1002B245E4BA}" type="datetimeFigureOut">
              <a:rPr lang="es-AR" smtClean="0"/>
              <a:pPr/>
              <a:t>22/03/2012</a:t>
            </a:fld>
            <a:endParaRPr lang="es-AR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32" name="31 Marcador de contenido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34" name="33 Marcador de contenido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2" name="11 Marcador de texto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cxnSp>
        <p:nvCxnSpPr>
          <p:cNvPr id="10" name="9 Conector recto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16 Conector recto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6119F-0FBA-4243-9419-1002B245E4BA}" type="datetimeFigureOut">
              <a:rPr lang="es-AR" smtClean="0"/>
              <a:pPr/>
              <a:t>22/03/2012</a:t>
            </a:fld>
            <a:endParaRPr lang="es-AR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8D61B7-FBF4-4859-AD8E-F3E96AEBBA13}" type="slidenum">
              <a:rPr lang="es-AR" smtClean="0"/>
              <a:pPr/>
              <a:t>‹Nº›</a:t>
            </a:fld>
            <a:endParaRPr lang="es-AR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6119F-0FBA-4243-9419-1002B245E4BA}" type="datetimeFigureOut">
              <a:rPr lang="es-AR" smtClean="0"/>
              <a:pPr/>
              <a:t>22/03/2012</a:t>
            </a:fld>
            <a:endParaRPr lang="es-AR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8D61B7-FBF4-4859-AD8E-F3E96AEBBA13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28 Marcador de contenido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31" name="30 Título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8" name="7 Marcador de fecha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046119F-0FBA-4243-9419-1002B245E4BA}" type="datetimeFigureOut">
              <a:rPr lang="es-AR" smtClean="0"/>
              <a:pPr/>
              <a:t>22/03/2012</a:t>
            </a:fld>
            <a:endParaRPr lang="es-AR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8D8D61B7-FBF4-4859-AD8E-F3E96AEBBA13}" type="slidenum">
              <a:rPr lang="es-AR" smtClean="0"/>
              <a:pPr/>
              <a:t>‹Nº›</a:t>
            </a:fld>
            <a:endParaRPr lang="es-AR"/>
          </a:p>
        </p:txBody>
      </p:sp>
      <p:sp>
        <p:nvSpPr>
          <p:cNvPr id="10" name="9 Marcador de pie de página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s-A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8" name="7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6119F-0FBA-4243-9419-1002B245E4BA}" type="datetimeFigureOut">
              <a:rPr lang="es-AR" smtClean="0"/>
              <a:pPr/>
              <a:t>22/03/2012</a:t>
            </a:fld>
            <a:endParaRPr lang="es-AR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D8D61B7-FBF4-4859-AD8E-F3E96AEBBA13}" type="slidenum">
              <a:rPr lang="es-AR" smtClean="0"/>
              <a:pPr/>
              <a:t>‹Nº›</a:t>
            </a:fld>
            <a:endParaRPr lang="es-AR"/>
          </a:p>
        </p:txBody>
      </p:sp>
      <p:sp>
        <p:nvSpPr>
          <p:cNvPr id="10" name="9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A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Marcador de texto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24" name="23 Marcador de fecha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1046119F-0FBA-4243-9419-1002B245E4BA}" type="datetimeFigureOut">
              <a:rPr lang="es-AR" smtClean="0"/>
              <a:pPr/>
              <a:t>22/03/2012</a:t>
            </a:fld>
            <a:endParaRPr lang="es-AR"/>
          </a:p>
        </p:txBody>
      </p:sp>
      <p:sp>
        <p:nvSpPr>
          <p:cNvPr id="10" name="9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s-AR"/>
          </a:p>
        </p:txBody>
      </p:sp>
      <p:sp>
        <p:nvSpPr>
          <p:cNvPr id="22" name="21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8D8D61B7-FBF4-4859-AD8E-F3E96AEBBA13}" type="slidenum">
              <a:rPr lang="es-AR" smtClean="0"/>
              <a:pPr/>
              <a:t>‹Nº›</a:t>
            </a:fld>
            <a:endParaRPr lang="es-AR"/>
          </a:p>
        </p:txBody>
      </p:sp>
      <p:sp>
        <p:nvSpPr>
          <p:cNvPr id="5" name="4 Marcador de título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AR"/>
          </a:p>
        </p:txBody>
      </p:sp>
      <p:pic>
        <p:nvPicPr>
          <p:cNvPr id="4" name="3 Imagen" descr="imagesCA4O87C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1318475">
            <a:off x="599688" y="4246846"/>
            <a:ext cx="2040632" cy="1872208"/>
          </a:xfrm>
          <a:prstGeom prst="rect">
            <a:avLst/>
          </a:prstGeom>
        </p:spPr>
      </p:pic>
      <p:pic>
        <p:nvPicPr>
          <p:cNvPr id="5" name="4 Imagen" descr="PORTADA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1560" y="404664"/>
            <a:ext cx="7920880" cy="3456384"/>
          </a:xfrm>
          <a:prstGeom prst="rect">
            <a:avLst/>
          </a:prstGeom>
        </p:spPr>
      </p:pic>
      <p:pic>
        <p:nvPicPr>
          <p:cNvPr id="6" name="5 Imagen" descr="PORTADA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491880" y="4509120"/>
            <a:ext cx="2133600" cy="2133600"/>
          </a:xfrm>
          <a:prstGeom prst="rect">
            <a:avLst/>
          </a:prstGeom>
        </p:spPr>
      </p:pic>
      <p:pic>
        <p:nvPicPr>
          <p:cNvPr id="7" name="6 Imagen" descr="PORTADA1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20651233">
            <a:off x="6210974" y="4458742"/>
            <a:ext cx="2524125" cy="1809750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251520" y="0"/>
            <a:ext cx="3888432" cy="78483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AR" sz="2400" dirty="0">
                <a:latin typeface="AR HERMANN" pitchFamily="2" charset="0"/>
              </a:rPr>
              <a:t>La fue a ver, le contó lo que había pasado y agregó:</a:t>
            </a:r>
          </a:p>
          <a:p>
            <a:pPr algn="ctr"/>
            <a:r>
              <a:rPr lang="es-AR" sz="2400" dirty="0">
                <a:latin typeface="AR HERMANN" pitchFamily="2" charset="0"/>
              </a:rPr>
              <a:t>“Ester, tienes que ayudarnos. Amán quiere asesinar a</a:t>
            </a:r>
          </a:p>
          <a:p>
            <a:pPr algn="ctr"/>
            <a:r>
              <a:rPr lang="es-AR" sz="2400" dirty="0">
                <a:latin typeface="AR HERMANN" pitchFamily="2" charset="0"/>
              </a:rPr>
              <a:t>todos los judíos del reino. ¡Ve a ver al rey y pídele que no</a:t>
            </a:r>
          </a:p>
          <a:p>
            <a:pPr algn="ctr"/>
            <a:r>
              <a:rPr lang="es-AR" sz="2400" dirty="0">
                <a:latin typeface="AR HERMANN" pitchFamily="2" charset="0"/>
              </a:rPr>
              <a:t>lo permita! Cuéntale que tú también eres judía“. Ella, muy</a:t>
            </a:r>
          </a:p>
          <a:p>
            <a:pPr algn="ctr"/>
            <a:r>
              <a:rPr lang="es-AR" sz="2400" dirty="0">
                <a:latin typeface="AR HERMANN" pitchFamily="2" charset="0"/>
              </a:rPr>
              <a:t>preocupada</a:t>
            </a:r>
            <a:r>
              <a:rPr lang="es-AR" sz="2400" dirty="0" smtClean="0">
                <a:latin typeface="AR HERMANN" pitchFamily="2" charset="0"/>
              </a:rPr>
              <a:t>, dijo lo </a:t>
            </a:r>
            <a:r>
              <a:rPr lang="es-AR" sz="2400" dirty="0">
                <a:latin typeface="AR HERMANN" pitchFamily="2" charset="0"/>
              </a:rPr>
              <a:t>voy a intentar de todos modos</a:t>
            </a:r>
            <a:r>
              <a:rPr lang="es-AR" sz="2400" dirty="0" smtClean="0">
                <a:latin typeface="AR HERMANN" pitchFamily="2" charset="0"/>
              </a:rPr>
              <a:t>.</a:t>
            </a:r>
            <a:r>
              <a:rPr lang="es-AR" sz="2400" dirty="0">
                <a:latin typeface="AR HERMANN" pitchFamily="2" charset="0"/>
              </a:rPr>
              <a:t> </a:t>
            </a:r>
            <a:r>
              <a:rPr lang="es-AR" sz="2400" dirty="0" err="1">
                <a:latin typeface="AR HERMANN" pitchFamily="2" charset="0"/>
              </a:rPr>
              <a:t>Mordejai</a:t>
            </a:r>
            <a:r>
              <a:rPr lang="es-AR" sz="2400" dirty="0">
                <a:latin typeface="AR HERMANN" pitchFamily="2" charset="0"/>
              </a:rPr>
              <a:t> le apretó la mano y le dijo:</a:t>
            </a:r>
          </a:p>
          <a:p>
            <a:pPr algn="ctr"/>
            <a:r>
              <a:rPr lang="es-AR" sz="2400" dirty="0">
                <a:solidFill>
                  <a:srgbClr val="FF0000"/>
                </a:solidFill>
                <a:latin typeface="AR HERMANN" pitchFamily="2" charset="0"/>
              </a:rPr>
              <a:t>“Tal vez te convertiste en reina para salvarnos a todos”.</a:t>
            </a:r>
            <a:endParaRPr lang="es-AR" sz="2400" dirty="0" smtClean="0">
              <a:solidFill>
                <a:srgbClr val="FF0000"/>
              </a:solidFill>
              <a:latin typeface="AR HERMANN" pitchFamily="2" charset="0"/>
            </a:endParaRPr>
          </a:p>
          <a:p>
            <a:pPr algn="ctr"/>
            <a:endParaRPr lang="es-AR" sz="2400" dirty="0" smtClean="0">
              <a:latin typeface="AR HERMANN" pitchFamily="2" charset="0"/>
            </a:endParaRPr>
          </a:p>
          <a:p>
            <a:pPr algn="ctr"/>
            <a:endParaRPr lang="es-MX" sz="2400" dirty="0">
              <a:latin typeface="AR HERMANN" pitchFamily="2" charset="0"/>
            </a:endParaRPr>
          </a:p>
          <a:p>
            <a:pPr algn="ctr"/>
            <a:endParaRPr lang="es-AR" sz="2400" dirty="0">
              <a:latin typeface="AR HERMANN" pitchFamily="2" charset="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95936" y="4365104"/>
            <a:ext cx="5016500" cy="237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0" y="1"/>
            <a:ext cx="68580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AR" sz="2400" dirty="0" smtClean="0">
                <a:latin typeface="AR HERMANN" pitchFamily="2" charset="0"/>
              </a:rPr>
              <a:t>Ester </a:t>
            </a:r>
            <a:r>
              <a:rPr lang="es-AR" sz="2400" dirty="0">
                <a:latin typeface="AR HERMANN" pitchFamily="2" charset="0"/>
              </a:rPr>
              <a:t>se preparó, </a:t>
            </a:r>
            <a:r>
              <a:rPr lang="es-AR" sz="2400" dirty="0" smtClean="0">
                <a:latin typeface="AR HERMANN" pitchFamily="2" charset="0"/>
              </a:rPr>
              <a:t>rezo </a:t>
            </a:r>
            <a:r>
              <a:rPr lang="es-AR" sz="2400" dirty="0">
                <a:latin typeface="AR HERMANN" pitchFamily="2" charset="0"/>
              </a:rPr>
              <a:t>y </a:t>
            </a:r>
            <a:r>
              <a:rPr lang="es-AR" sz="2400" dirty="0">
                <a:solidFill>
                  <a:srgbClr val="FF0000"/>
                </a:solidFill>
                <a:latin typeface="AR HERMANN" pitchFamily="2" charset="0"/>
              </a:rPr>
              <a:t>no comió nada durante tres días. Lo </a:t>
            </a:r>
            <a:r>
              <a:rPr lang="es-AR" sz="2400" dirty="0" smtClean="0">
                <a:solidFill>
                  <a:srgbClr val="FF0000"/>
                </a:solidFill>
                <a:latin typeface="AR HERMANN" pitchFamily="2" charset="0"/>
              </a:rPr>
              <a:t>mismo hicieron </a:t>
            </a:r>
            <a:r>
              <a:rPr lang="es-AR" sz="2400" dirty="0">
                <a:solidFill>
                  <a:srgbClr val="FF0000"/>
                </a:solidFill>
                <a:latin typeface="AR HERMANN" pitchFamily="2" charset="0"/>
              </a:rPr>
              <a:t>su tío </a:t>
            </a:r>
            <a:r>
              <a:rPr lang="es-AR" sz="2400" dirty="0" err="1">
                <a:solidFill>
                  <a:srgbClr val="FF0000"/>
                </a:solidFill>
                <a:latin typeface="AR HERMANN" pitchFamily="2" charset="0"/>
              </a:rPr>
              <a:t>Mordejai</a:t>
            </a:r>
            <a:r>
              <a:rPr lang="es-AR" sz="2400" dirty="0">
                <a:solidFill>
                  <a:srgbClr val="FF0000"/>
                </a:solidFill>
                <a:latin typeface="AR HERMANN" pitchFamily="2" charset="0"/>
              </a:rPr>
              <a:t> y todo el pueblo judío</a:t>
            </a:r>
            <a:r>
              <a:rPr lang="es-AR" sz="2400" dirty="0">
                <a:latin typeface="AR HERMANN" pitchFamily="2" charset="0"/>
              </a:rPr>
              <a:t>. </a:t>
            </a:r>
            <a:r>
              <a:rPr lang="es-AR" sz="2400" dirty="0" smtClean="0">
                <a:latin typeface="AR HERMANN" pitchFamily="2" charset="0"/>
              </a:rPr>
              <a:t>Luego se </a:t>
            </a:r>
            <a:r>
              <a:rPr lang="es-AR" sz="2400" dirty="0">
                <a:latin typeface="AR HERMANN" pitchFamily="2" charset="0"/>
              </a:rPr>
              <a:t>vistió con su ropa más elegante y fue a ver al rey.</a:t>
            </a:r>
          </a:p>
          <a:p>
            <a:pPr algn="ctr"/>
            <a:r>
              <a:rPr lang="es-AR" sz="2400" dirty="0">
                <a:latin typeface="AR HERMANN" pitchFamily="2" charset="0"/>
              </a:rPr>
              <a:t>Pero como tenía tanto miedo de que </a:t>
            </a:r>
            <a:r>
              <a:rPr lang="es-AR" sz="2400" dirty="0" err="1">
                <a:latin typeface="AR HERMANN" pitchFamily="2" charset="0"/>
              </a:rPr>
              <a:t>Asuero</a:t>
            </a:r>
            <a:r>
              <a:rPr lang="es-AR" sz="2400" dirty="0">
                <a:latin typeface="AR HERMANN" pitchFamily="2" charset="0"/>
              </a:rPr>
              <a:t> la </a:t>
            </a:r>
            <a:r>
              <a:rPr lang="es-AR" sz="2400" dirty="0" smtClean="0">
                <a:latin typeface="AR HERMANN" pitchFamily="2" charset="0"/>
              </a:rPr>
              <a:t>mandara a </a:t>
            </a:r>
            <a:r>
              <a:rPr lang="es-AR" sz="2400" dirty="0">
                <a:latin typeface="AR HERMANN" pitchFamily="2" charset="0"/>
              </a:rPr>
              <a:t>matar por ir a verlo sin permiso, se desmayó </a:t>
            </a:r>
            <a:r>
              <a:rPr lang="es-AR" sz="2400" dirty="0" smtClean="0">
                <a:latin typeface="AR HERMANN" pitchFamily="2" charset="0"/>
              </a:rPr>
              <a:t>cuando lo </a:t>
            </a:r>
            <a:r>
              <a:rPr lang="es-AR" sz="2400" dirty="0">
                <a:latin typeface="AR HERMANN" pitchFamily="2" charset="0"/>
              </a:rPr>
              <a:t>vio</a:t>
            </a:r>
            <a:r>
              <a:rPr lang="es-AR" sz="2400" dirty="0" smtClean="0">
                <a:latin typeface="AR HERMANN" pitchFamily="2" charset="0"/>
              </a:rPr>
              <a:t>.</a:t>
            </a:r>
          </a:p>
          <a:p>
            <a:pPr algn="ctr"/>
            <a:r>
              <a:rPr lang="es-AR" sz="2400" dirty="0" smtClean="0">
                <a:latin typeface="AR HERMANN" pitchFamily="2" charset="0"/>
              </a:rPr>
              <a:t> </a:t>
            </a:r>
            <a:r>
              <a:rPr lang="es-AR" sz="2400" dirty="0">
                <a:latin typeface="AR HERMANN" pitchFamily="2" charset="0"/>
              </a:rPr>
              <a:t>Cuando el rey la vio tirada en el </a:t>
            </a:r>
            <a:r>
              <a:rPr lang="es-AR" sz="2400" dirty="0" smtClean="0">
                <a:latin typeface="AR HERMANN" pitchFamily="2" charset="0"/>
              </a:rPr>
              <a:t>piso, se </a:t>
            </a:r>
            <a:r>
              <a:rPr lang="es-AR" sz="2400" dirty="0">
                <a:latin typeface="AR HERMANN" pitchFamily="2" charset="0"/>
              </a:rPr>
              <a:t>le ablandó el corazón y le dijo:</a:t>
            </a:r>
          </a:p>
          <a:p>
            <a:pPr algn="ctr"/>
            <a:r>
              <a:rPr lang="es-AR" sz="2400" dirty="0">
                <a:latin typeface="AR HERMANN" pitchFamily="2" charset="0"/>
              </a:rPr>
              <a:t>“Querida Ester, no tengas miedo,</a:t>
            </a:r>
          </a:p>
          <a:p>
            <a:pPr algn="ctr"/>
            <a:r>
              <a:rPr lang="es-AR" sz="2400" dirty="0">
                <a:latin typeface="AR HERMANN" pitchFamily="2" charset="0"/>
              </a:rPr>
              <a:t>no te va a pasar </a:t>
            </a:r>
            <a:r>
              <a:rPr lang="es-AR" sz="2400" dirty="0" smtClean="0">
                <a:latin typeface="AR HERMANN" pitchFamily="2" charset="0"/>
              </a:rPr>
              <a:t>nada. Dime</a:t>
            </a:r>
            <a:r>
              <a:rPr lang="es-AR" sz="2400" dirty="0">
                <a:latin typeface="AR HERMANN" pitchFamily="2" charset="0"/>
              </a:rPr>
              <a:t>, ¿qué es lo que quieres?</a:t>
            </a:r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55553"/>
            <a:ext cx="8604448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AR" sz="2400" b="0" i="0" u="none" strike="noStrike" cap="none" normalizeH="0" baseline="0" dirty="0" smtClean="0">
                <a:ln>
                  <a:noFill/>
                </a:ln>
                <a:effectLst/>
                <a:latin typeface="AR HERMANN" pitchFamily="2" charset="0"/>
                <a:ea typeface="Calibri" pitchFamily="34" charset="0"/>
                <a:cs typeface="Papyrus" pitchFamily="66" charset="0"/>
              </a:rPr>
              <a:t>Ester tomó valor y le dijo:</a:t>
            </a:r>
            <a:endParaRPr kumimoji="0" lang="es-AR" sz="2400" b="0" i="0" u="none" strike="noStrike" cap="none" normalizeH="0" baseline="0" dirty="0" smtClean="0">
              <a:ln>
                <a:noFill/>
              </a:ln>
              <a:effectLst/>
              <a:latin typeface="AR HERMANN" pitchFamily="2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AR" sz="2400" b="0" i="0" u="none" strike="noStrike" cap="none" normalizeH="0" baseline="0" dirty="0" smtClean="0">
                <a:ln>
                  <a:noFill/>
                </a:ln>
                <a:effectLst/>
                <a:latin typeface="AR HERMANN" pitchFamily="2" charset="0"/>
                <a:ea typeface="Calibri" pitchFamily="34" charset="0"/>
                <a:cs typeface="Papyrus" pitchFamily="66" charset="0"/>
              </a:rPr>
              <a:t>“Mi querido rey, te ruego que invites al ministro Amán</a:t>
            </a:r>
            <a:endParaRPr kumimoji="0" lang="es-AR" sz="2400" b="0" i="0" u="none" strike="noStrike" cap="none" normalizeH="0" baseline="0" dirty="0" smtClean="0">
              <a:ln>
                <a:noFill/>
              </a:ln>
              <a:effectLst/>
              <a:latin typeface="AR HERMANN" pitchFamily="2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AR" sz="2400" b="0" i="0" u="none" strike="noStrike" cap="none" normalizeH="0" baseline="0" dirty="0" smtClean="0">
                <a:ln>
                  <a:noFill/>
                </a:ln>
                <a:effectLst/>
                <a:latin typeface="AR HERMANN" pitchFamily="2" charset="0"/>
                <a:ea typeface="Calibri" pitchFamily="34" charset="0"/>
                <a:cs typeface="Papyrus" pitchFamily="66" charset="0"/>
              </a:rPr>
              <a:t>mañana a cenar. Ahí te voy a decir qué deseo“.</a:t>
            </a:r>
            <a:endParaRPr kumimoji="0" lang="es-AR" sz="2400" b="0" i="0" u="none" strike="noStrike" cap="none" normalizeH="0" baseline="0" dirty="0" smtClean="0">
              <a:ln>
                <a:noFill/>
              </a:ln>
              <a:effectLst/>
              <a:latin typeface="AR HERMANN" pitchFamily="2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AR" sz="2400" b="0" i="0" u="none" strike="noStrike" cap="none" normalizeH="0" baseline="0" dirty="0" smtClean="0">
                <a:ln>
                  <a:noFill/>
                </a:ln>
                <a:effectLst/>
                <a:latin typeface="AR HERMANN" pitchFamily="2" charset="0"/>
                <a:ea typeface="Calibri" pitchFamily="34" charset="0"/>
                <a:cs typeface="Papyrus" pitchFamily="66" charset="0"/>
              </a:rPr>
              <a:t>El rey tomó su libro donde se escribían todas las cosas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AR" sz="2400" b="0" i="0" u="none" strike="noStrike" cap="none" normalizeH="0" baseline="0" dirty="0" smtClean="0">
                <a:ln>
                  <a:noFill/>
                </a:ln>
                <a:effectLst/>
                <a:latin typeface="AR HERMANN" pitchFamily="2" charset="0"/>
                <a:ea typeface="Calibri" pitchFamily="34" charset="0"/>
                <a:cs typeface="Papyrus" pitchFamily="66" charset="0"/>
              </a:rPr>
              <a:t>importantes que sucedían en la corte.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AR" sz="2400" b="0" i="0" u="none" strike="noStrike" cap="none" normalizeH="0" baseline="0" dirty="0" smtClean="0">
                <a:ln>
                  <a:noFill/>
                </a:ln>
                <a:effectLst/>
                <a:latin typeface="AR HERMANN" pitchFamily="2" charset="0"/>
                <a:ea typeface="Calibri" pitchFamily="34" charset="0"/>
                <a:cs typeface="Papyrus" pitchFamily="66" charset="0"/>
              </a:rPr>
              <a:t> Allí aparecía escrito que dos de sus súbditos habían planeado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AR" sz="2400" b="0" i="0" u="none" strike="noStrike" cap="none" normalizeH="0" baseline="0" dirty="0" smtClean="0">
                <a:ln>
                  <a:noFill/>
                </a:ln>
                <a:effectLst/>
                <a:latin typeface="AR HERMANN" pitchFamily="2" charset="0"/>
                <a:ea typeface="Calibri" pitchFamily="34" charset="0"/>
                <a:cs typeface="Papyrus" pitchFamily="66" charset="0"/>
              </a:rPr>
              <a:t> matarlo a él, al rey. Pero que el judío </a:t>
            </a:r>
            <a:r>
              <a:rPr kumimoji="0" lang="es-AR" sz="2400" b="0" i="0" u="none" strike="noStrike" cap="none" normalizeH="0" baseline="0" dirty="0" err="1" smtClean="0">
                <a:ln>
                  <a:noFill/>
                </a:ln>
                <a:effectLst/>
                <a:latin typeface="AR HERMANN" pitchFamily="2" charset="0"/>
                <a:ea typeface="Calibri" pitchFamily="34" charset="0"/>
                <a:cs typeface="Papyrus" pitchFamily="66" charset="0"/>
              </a:rPr>
              <a:t>Mordejai</a:t>
            </a:r>
            <a:r>
              <a:rPr kumimoji="0" lang="es-AR" sz="2400" b="0" i="0" u="none" strike="noStrike" cap="none" normalizeH="0" baseline="0" dirty="0" smtClean="0">
                <a:ln>
                  <a:noFill/>
                </a:ln>
                <a:effectLst/>
                <a:latin typeface="AR HERMANN" pitchFamily="2" charset="0"/>
                <a:ea typeface="Calibri" pitchFamily="34" charset="0"/>
                <a:cs typeface="Papyrus" pitchFamily="66" charset="0"/>
              </a:rPr>
              <a:t> había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AR" sz="2400" b="0" i="0" u="none" strike="noStrike" cap="none" normalizeH="0" baseline="0" dirty="0" smtClean="0">
                <a:ln>
                  <a:noFill/>
                </a:ln>
                <a:effectLst/>
                <a:latin typeface="AR HERMANN" pitchFamily="2" charset="0"/>
                <a:ea typeface="Calibri" pitchFamily="34" charset="0"/>
                <a:cs typeface="Papyrus" pitchFamily="66" charset="0"/>
              </a:rPr>
              <a:t>descubierto el plan y así le había salvado la vida.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AR" sz="2400" b="0" i="0" u="none" strike="noStrike" cap="none" normalizeH="0" baseline="0" dirty="0" smtClean="0">
                <a:ln>
                  <a:noFill/>
                </a:ln>
                <a:effectLst/>
                <a:latin typeface="AR HERMANN" pitchFamily="2" charset="0"/>
                <a:ea typeface="Calibri" pitchFamily="34" charset="0"/>
                <a:cs typeface="Papyrus" pitchFamily="66" charset="0"/>
              </a:rPr>
              <a:t>De repente, el rey se dio cuenta de que aún no lo había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AR" sz="2400" b="0" i="0" u="none" strike="noStrike" cap="none" normalizeH="0" baseline="0" dirty="0" smtClean="0">
                <a:ln>
                  <a:noFill/>
                </a:ln>
                <a:effectLst/>
                <a:latin typeface="AR HERMANN" pitchFamily="2" charset="0"/>
                <a:ea typeface="Calibri" pitchFamily="34" charset="0"/>
                <a:cs typeface="Papyrus" pitchFamily="66" charset="0"/>
              </a:rPr>
              <a:t>recompensado por lo que había hecho.</a:t>
            </a:r>
            <a:endParaRPr kumimoji="0" lang="es-AR" sz="2400" b="0" i="0" u="none" strike="noStrike" cap="none" normalizeH="0" baseline="0" dirty="0" smtClean="0">
              <a:ln>
                <a:noFill/>
              </a:ln>
              <a:effectLst/>
              <a:latin typeface="AR HERMANN" pitchFamily="2" charset="0"/>
              <a:cs typeface="Arial" pitchFamily="34" charset="0"/>
            </a:endParaRPr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179512" y="-29701"/>
            <a:ext cx="8640960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AR" sz="2400" b="0" i="0" u="none" strike="noStrike" cap="none" normalizeH="0" baseline="0" dirty="0" smtClean="0">
                <a:ln>
                  <a:noFill/>
                </a:ln>
                <a:effectLst/>
                <a:latin typeface="AR HERMANN" pitchFamily="2" charset="0"/>
                <a:ea typeface="Calibri" pitchFamily="34" charset="0"/>
                <a:cs typeface="Papyrus" pitchFamily="66" charset="0"/>
              </a:rPr>
              <a:t>Así que mandó a llamar a Amán y le preguntó:</a:t>
            </a:r>
            <a:endParaRPr kumimoji="0" lang="es-AR" sz="2400" b="0" i="0" u="none" strike="noStrike" cap="none" normalizeH="0" baseline="0" dirty="0" smtClean="0">
              <a:ln>
                <a:noFill/>
              </a:ln>
              <a:effectLst/>
              <a:latin typeface="AR HERMANN" pitchFamily="2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AR" sz="2400" b="0" i="0" u="none" strike="noStrike" cap="none" normalizeH="0" baseline="0" dirty="0" smtClean="0">
                <a:ln>
                  <a:noFill/>
                </a:ln>
                <a:effectLst/>
                <a:latin typeface="AR HERMANN" pitchFamily="2" charset="0"/>
                <a:ea typeface="Calibri" pitchFamily="34" charset="0"/>
                <a:cs typeface="Papyrus" pitchFamily="66" charset="0"/>
              </a:rPr>
              <a:t>“¿Cómo recompensarías a un hombre a quien el rey desea</a:t>
            </a:r>
            <a:endParaRPr kumimoji="0" lang="es-AR" sz="2400" b="0" i="0" u="none" strike="noStrike" cap="none" normalizeH="0" baseline="0" dirty="0" smtClean="0">
              <a:ln>
                <a:noFill/>
              </a:ln>
              <a:effectLst/>
              <a:latin typeface="AR HERMANN" pitchFamily="2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AR" sz="2400" b="0" i="0" u="none" strike="noStrike" cap="none" normalizeH="0" baseline="0" dirty="0" smtClean="0">
                <a:ln>
                  <a:noFill/>
                </a:ln>
                <a:effectLst/>
                <a:latin typeface="AR HERMANN" pitchFamily="2" charset="0"/>
                <a:ea typeface="Calibri" pitchFamily="34" charset="0"/>
                <a:cs typeface="Papyrus" pitchFamily="66" charset="0"/>
              </a:rPr>
              <a:t>honrar especialmente?“</a:t>
            </a:r>
            <a:endParaRPr kumimoji="0" lang="es-AR" sz="2400" b="0" i="0" u="none" strike="noStrike" cap="none" normalizeH="0" baseline="0" dirty="0" smtClean="0">
              <a:ln>
                <a:noFill/>
              </a:ln>
              <a:effectLst/>
              <a:latin typeface="AR HERMANN" pitchFamily="2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AR" sz="2400" b="0" i="0" u="none" strike="noStrike" cap="none" normalizeH="0" baseline="0" dirty="0" smtClean="0">
                <a:ln>
                  <a:noFill/>
                </a:ln>
                <a:effectLst/>
                <a:latin typeface="AR HERMANN" pitchFamily="2" charset="0"/>
                <a:ea typeface="Calibri" pitchFamily="34" charset="0"/>
                <a:cs typeface="Papyrus" pitchFamily="66" charset="0"/>
              </a:rPr>
              <a:t>Amán creyó que él era la persona a la que el rey quería</a:t>
            </a:r>
            <a:endParaRPr kumimoji="0" lang="es-AR" sz="2400" b="0" i="0" u="none" strike="noStrike" cap="none" normalizeH="0" baseline="0" dirty="0" smtClean="0">
              <a:ln>
                <a:noFill/>
              </a:ln>
              <a:effectLst/>
              <a:latin typeface="AR HERMANN" pitchFamily="2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AR" sz="2400" b="0" i="0" u="none" strike="noStrike" cap="none" normalizeH="0" baseline="0" dirty="0" smtClean="0">
                <a:ln>
                  <a:noFill/>
                </a:ln>
                <a:effectLst/>
                <a:latin typeface="AR HERMANN" pitchFamily="2" charset="0"/>
                <a:ea typeface="Calibri" pitchFamily="34" charset="0"/>
                <a:cs typeface="Papyrus" pitchFamily="66" charset="0"/>
              </a:rPr>
              <a:t>honrar, así que le contestó: “Le daría los trajes más caros,</a:t>
            </a:r>
            <a:endParaRPr kumimoji="0" lang="es-AR" sz="2400" b="0" i="0" u="none" strike="noStrike" cap="none" normalizeH="0" baseline="0" dirty="0" smtClean="0">
              <a:ln>
                <a:noFill/>
              </a:ln>
              <a:effectLst/>
              <a:latin typeface="AR HERMANN" pitchFamily="2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AR" sz="2400" b="0" i="0" u="none" strike="noStrike" cap="none" normalizeH="0" baseline="0" dirty="0" smtClean="0">
                <a:ln>
                  <a:noFill/>
                </a:ln>
                <a:effectLst/>
                <a:latin typeface="AR HERMANN" pitchFamily="2" charset="0"/>
                <a:ea typeface="Calibri" pitchFamily="34" charset="0"/>
                <a:cs typeface="Papyrus" pitchFamily="66" charset="0"/>
              </a:rPr>
              <a:t>bordados con piedras preciosas y diamantes, y un</a:t>
            </a:r>
            <a:endParaRPr kumimoji="0" lang="es-AR" sz="2400" b="0" i="0" u="none" strike="noStrike" cap="none" normalizeH="0" baseline="0" dirty="0" smtClean="0">
              <a:ln>
                <a:noFill/>
              </a:ln>
              <a:effectLst/>
              <a:latin typeface="AR HERMANN" pitchFamily="2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AR" sz="2400" b="0" i="0" u="none" strike="noStrike" cap="none" normalizeH="0" baseline="0" dirty="0" smtClean="0">
                <a:ln>
                  <a:noFill/>
                </a:ln>
                <a:effectLst/>
                <a:latin typeface="AR HERMANN" pitchFamily="2" charset="0"/>
                <a:ea typeface="Calibri" pitchFamily="34" charset="0"/>
                <a:cs typeface="Papyrus" pitchFamily="66" charset="0"/>
              </a:rPr>
              <a:t>caballo blanco. Debería ser conducido por el patio del</a:t>
            </a:r>
            <a:endParaRPr kumimoji="0" lang="es-AR" sz="2400" b="0" i="0" u="none" strike="noStrike" cap="none" normalizeH="0" baseline="0" dirty="0" smtClean="0">
              <a:ln>
                <a:noFill/>
              </a:ln>
              <a:effectLst/>
              <a:latin typeface="AR HERMANN" pitchFamily="2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AR" sz="2400" b="0" i="0" u="none" strike="noStrike" cap="none" normalizeH="0" baseline="0" dirty="0" smtClean="0">
                <a:ln>
                  <a:noFill/>
                </a:ln>
                <a:effectLst/>
                <a:latin typeface="AR HERMANN" pitchFamily="2" charset="0"/>
                <a:ea typeface="Calibri" pitchFamily="34" charset="0"/>
                <a:cs typeface="Papyrus" pitchFamily="66" charset="0"/>
              </a:rPr>
              <a:t>palacio sobre ese caballo mientras se anuncia: “¡Vean,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AR" sz="2400" b="0" i="0" u="none" strike="noStrike" cap="none" normalizeH="0" baseline="0" dirty="0" smtClean="0">
                <a:ln>
                  <a:noFill/>
                </a:ln>
                <a:effectLst/>
                <a:latin typeface="AR HERMANN" pitchFamily="2" charset="0"/>
                <a:ea typeface="Calibri" pitchFamily="34" charset="0"/>
                <a:cs typeface="Papyrus" pitchFamily="66" charset="0"/>
              </a:rPr>
              <a:t>así le va a un hombre a quien el rey quiere honrar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AR" sz="2400" b="0" i="0" u="none" strike="noStrike" cap="none" normalizeH="0" baseline="0" dirty="0" smtClean="0">
                <a:ln>
                  <a:noFill/>
                </a:ln>
                <a:effectLst/>
                <a:latin typeface="AR HERMANN" pitchFamily="2" charset="0"/>
                <a:ea typeface="Calibri" pitchFamily="34" charset="0"/>
                <a:cs typeface="Papyrus" pitchFamily="66" charset="0"/>
              </a:rPr>
              <a:t>especialmente!“ Cuando el rey escuchó esto, le gustó la idea y le dijo:</a:t>
            </a:r>
            <a:endParaRPr kumimoji="0" lang="es-AR" sz="2400" b="0" i="0" u="none" strike="noStrike" cap="none" normalizeH="0" baseline="0" dirty="0" smtClean="0">
              <a:ln>
                <a:noFill/>
              </a:ln>
              <a:effectLst/>
              <a:latin typeface="AR HERMANN" pitchFamily="2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s-AR" sz="2400" b="0" i="0" u="none" strike="noStrike" cap="none" normalizeH="0" baseline="0" dirty="0" smtClean="0">
                <a:ln>
                  <a:noFill/>
                </a:ln>
                <a:effectLst/>
                <a:latin typeface="AR HERMANN" pitchFamily="2" charset="0"/>
                <a:ea typeface="Calibri" pitchFamily="34" charset="0"/>
                <a:cs typeface="Papyrus" pitchFamily="66" charset="0"/>
              </a:rPr>
              <a:t>Ahora ve y haz todo lo que dijiste con el buen </a:t>
            </a:r>
            <a:r>
              <a:rPr kumimoji="0" lang="es-AR" sz="2400" b="0" i="0" u="none" strike="noStrike" cap="none" normalizeH="0" baseline="0" dirty="0" err="1" smtClean="0">
                <a:ln>
                  <a:noFill/>
                </a:ln>
                <a:effectLst/>
                <a:latin typeface="AR HERMANN" pitchFamily="2" charset="0"/>
                <a:ea typeface="Calibri" pitchFamily="34" charset="0"/>
                <a:cs typeface="Papyrus" pitchFamily="66" charset="0"/>
              </a:rPr>
              <a:t>Mordejai</a:t>
            </a:r>
            <a:r>
              <a:rPr kumimoji="0" lang="es-AR" sz="2400" b="0" i="0" u="none" strike="noStrike" cap="none" normalizeH="0" baseline="0" dirty="0" smtClean="0">
                <a:ln>
                  <a:noFill/>
                </a:ln>
                <a:effectLst/>
                <a:latin typeface="AR HERMANN" pitchFamily="2" charset="0"/>
                <a:ea typeface="Calibri" pitchFamily="34" charset="0"/>
                <a:cs typeface="Papyrus" pitchFamily="66" charset="0"/>
              </a:rPr>
              <a:t>.</a:t>
            </a:r>
            <a:r>
              <a:rPr lang="es-AR" sz="2400" dirty="0"/>
              <a:t> </a:t>
            </a:r>
            <a:r>
              <a:rPr lang="es-AR" sz="2400" dirty="0" smtClean="0"/>
              <a:t> </a:t>
            </a:r>
            <a:r>
              <a:rPr lang="es-AR" sz="2400" dirty="0" smtClean="0">
                <a:latin typeface="AR HERMANN" pitchFamily="2" charset="0"/>
              </a:rPr>
              <a:t>Así </a:t>
            </a:r>
            <a:r>
              <a:rPr lang="es-AR" sz="2400" dirty="0">
                <a:latin typeface="AR HERMANN" pitchFamily="2" charset="0"/>
              </a:rPr>
              <a:t>se hizo</a:t>
            </a:r>
            <a:r>
              <a:rPr lang="es-AR" sz="2400" dirty="0"/>
              <a:t>. </a:t>
            </a:r>
            <a:r>
              <a:rPr kumimoji="0" lang="es-AR" sz="2400" b="0" i="0" u="none" strike="noStrike" cap="none" normalizeH="0" baseline="0" dirty="0" smtClean="0">
                <a:ln>
                  <a:noFill/>
                </a:ln>
                <a:effectLst/>
                <a:latin typeface="AR HERMANN" pitchFamily="2" charset="0"/>
                <a:ea typeface="Calibri" pitchFamily="34" charset="0"/>
                <a:cs typeface="Papyrus" pitchFamily="66" charset="0"/>
              </a:rPr>
              <a:t> 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AR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 HERMANN" pitchFamily="2" charset="0"/>
              <a:cs typeface="Arial" pitchFamily="34" charset="0"/>
            </a:endParaRPr>
          </a:p>
        </p:txBody>
      </p:sp>
      <p:pic>
        <p:nvPicPr>
          <p:cNvPr id="4" name="3 Imagen" descr="MordechaiandHama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03648" y="4653136"/>
            <a:ext cx="1259632" cy="1988840"/>
          </a:xfrm>
          <a:prstGeom prst="rect">
            <a:avLst/>
          </a:prstGeom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67944" y="4869160"/>
            <a:ext cx="3200400" cy="16958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0" y="310676"/>
            <a:ext cx="9315371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AR" sz="2400" b="0" i="0" u="none" strike="noStrike" cap="none" normalizeH="0" baseline="0" dirty="0" smtClean="0">
                <a:ln>
                  <a:noFill/>
                </a:ln>
                <a:effectLst/>
                <a:latin typeface="AR HERMANN" pitchFamily="2" charset="0"/>
                <a:ea typeface="Calibri" pitchFamily="34" charset="0"/>
                <a:cs typeface="Papyrus" pitchFamily="66" charset="0"/>
              </a:rPr>
              <a:t>Esa misma noche, Amán fue a cenar, tal como había sido el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AR" sz="2400" b="0" i="0" u="none" strike="noStrike" cap="none" normalizeH="0" baseline="0" dirty="0" smtClean="0">
                <a:ln>
                  <a:noFill/>
                </a:ln>
                <a:effectLst/>
                <a:latin typeface="AR HERMANN" pitchFamily="2" charset="0"/>
                <a:ea typeface="Calibri" pitchFamily="34" charset="0"/>
                <a:cs typeface="Papyrus" pitchFamily="66" charset="0"/>
              </a:rPr>
              <a:t>deseo de Ester. Mientras estaban sentados a la mesa, el rey le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AR" sz="2400" b="0" i="0" u="none" strike="noStrike" cap="none" normalizeH="0" baseline="0" dirty="0" smtClean="0">
                <a:ln>
                  <a:noFill/>
                </a:ln>
                <a:effectLst/>
                <a:latin typeface="AR HERMANN" pitchFamily="2" charset="0"/>
                <a:ea typeface="Calibri" pitchFamily="34" charset="0"/>
                <a:cs typeface="Papyrus" pitchFamily="66" charset="0"/>
              </a:rPr>
              <a:t>pidió a Ester que le dijera cuál era su deseo. Ester se puso de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AR" sz="2400" b="0" i="0" u="none" strike="noStrike" cap="none" normalizeH="0" baseline="0" dirty="0" smtClean="0">
                <a:ln>
                  <a:noFill/>
                </a:ln>
                <a:effectLst/>
                <a:latin typeface="AR HERMANN" pitchFamily="2" charset="0"/>
                <a:ea typeface="Calibri" pitchFamily="34" charset="0"/>
                <a:cs typeface="Papyrus" pitchFamily="66" charset="0"/>
              </a:rPr>
              <a:t>pie y le contó al rey el espantoso plan de Amán, el de asesinar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AR" sz="2400" b="0" i="0" u="none" strike="noStrike" cap="none" normalizeH="0" baseline="0" dirty="0" smtClean="0">
                <a:ln>
                  <a:noFill/>
                </a:ln>
                <a:effectLst/>
                <a:latin typeface="AR HERMANN" pitchFamily="2" charset="0"/>
                <a:ea typeface="Calibri" pitchFamily="34" charset="0"/>
                <a:cs typeface="Papyrus" pitchFamily="66" charset="0"/>
              </a:rPr>
              <a:t>a todos los judíos.</a:t>
            </a:r>
            <a:endParaRPr kumimoji="0" lang="es-AR" sz="2400" b="0" i="0" u="none" strike="noStrike" cap="none" normalizeH="0" baseline="0" dirty="0" smtClean="0">
              <a:ln>
                <a:noFill/>
              </a:ln>
              <a:effectLst/>
              <a:latin typeface="AR HERMANN" pitchFamily="2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AR" sz="2400" b="0" i="0" u="none" strike="noStrike" cap="none" normalizeH="0" baseline="0" dirty="0" smtClean="0">
                <a:ln>
                  <a:noFill/>
                </a:ln>
                <a:effectLst/>
                <a:latin typeface="AR HERMANN" pitchFamily="2" charset="0"/>
                <a:ea typeface="Calibri" pitchFamily="34" charset="0"/>
                <a:cs typeface="Papyrus" pitchFamily="66" charset="0"/>
              </a:rPr>
              <a:t>También le dijo que ella misma era judía. Cuando el rey se</a:t>
            </a:r>
            <a:endParaRPr kumimoji="0" lang="es-AR" sz="2400" b="0" i="0" u="none" strike="noStrike" cap="none" normalizeH="0" baseline="0" dirty="0" smtClean="0">
              <a:ln>
                <a:noFill/>
              </a:ln>
              <a:effectLst/>
              <a:latin typeface="AR HERMANN" pitchFamily="2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AR" sz="2400" b="0" i="0" u="none" strike="noStrike" cap="none" normalizeH="0" baseline="0" dirty="0" smtClean="0">
                <a:ln>
                  <a:noFill/>
                </a:ln>
                <a:effectLst/>
                <a:latin typeface="AR HERMANN" pitchFamily="2" charset="0"/>
                <a:ea typeface="Calibri" pitchFamily="34" charset="0"/>
                <a:cs typeface="Papyrus" pitchFamily="66" charset="0"/>
              </a:rPr>
              <a:t>enteró de todo, se enfureció con el malvado Amán y dijo:</a:t>
            </a:r>
            <a:endParaRPr kumimoji="0" lang="es-AR" sz="2400" b="0" i="0" u="none" strike="noStrike" cap="none" normalizeH="0" baseline="0" dirty="0" smtClean="0">
              <a:ln>
                <a:noFill/>
              </a:ln>
              <a:effectLst/>
              <a:latin typeface="AR HERMANN" pitchFamily="2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AR" sz="2400" b="0" i="0" u="none" strike="noStrike" cap="none" normalizeH="0" baseline="0" dirty="0" smtClean="0">
                <a:ln>
                  <a:noFill/>
                </a:ln>
                <a:effectLst/>
                <a:latin typeface="AR HERMANN" pitchFamily="2" charset="0"/>
                <a:ea typeface="Calibri" pitchFamily="34" charset="0"/>
                <a:cs typeface="Papyrus" pitchFamily="66" charset="0"/>
              </a:rPr>
              <a:t>¡Ahora te harán a ti todo lo que les querías hacer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AR" sz="2400" b="0" i="0" u="none" strike="noStrike" cap="none" normalizeH="0" baseline="0" dirty="0" smtClean="0">
                <a:ln>
                  <a:noFill/>
                </a:ln>
                <a:effectLst/>
                <a:latin typeface="AR HERMANN" pitchFamily="2" charset="0"/>
                <a:ea typeface="Calibri" pitchFamily="34" charset="0"/>
                <a:cs typeface="Papyrus" pitchFamily="66" charset="0"/>
              </a:rPr>
              <a:t>a estas personas</a:t>
            </a:r>
            <a:r>
              <a:rPr kumimoji="0" lang="es-AR" sz="18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Calibri" pitchFamily="34" charset="0"/>
                <a:cs typeface="Papyrus" pitchFamily="66" charset="0"/>
              </a:rPr>
              <a:t>! </a:t>
            </a:r>
            <a:endParaRPr kumimoji="0" lang="es-AR" sz="18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2 Imagen" descr="imagesCAOLYWP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27784" y="4149080"/>
            <a:ext cx="4032448" cy="1419225"/>
          </a:xfrm>
          <a:prstGeom prst="rect">
            <a:avLst/>
          </a:prstGeom>
        </p:spPr>
      </p:pic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361553" y="914615"/>
            <a:ext cx="8420895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AR" sz="2400" b="0" i="0" u="none" strike="noStrike" cap="none" normalizeH="0" baseline="0" dirty="0" smtClean="0">
                <a:ln>
                  <a:noFill/>
                </a:ln>
                <a:effectLst/>
                <a:latin typeface="AR HERMANN" pitchFamily="2" charset="0"/>
                <a:ea typeface="Calibri" pitchFamily="34" charset="0"/>
                <a:cs typeface="Papyrus" pitchFamily="66" charset="0"/>
              </a:rPr>
              <a:t>Ester corrió a ver a </a:t>
            </a:r>
            <a:r>
              <a:rPr kumimoji="0" lang="es-AR" sz="2400" b="0" i="0" u="none" strike="noStrike" cap="none" normalizeH="0" baseline="0" dirty="0" err="1" smtClean="0">
                <a:ln>
                  <a:noFill/>
                </a:ln>
                <a:effectLst/>
                <a:latin typeface="AR HERMANN" pitchFamily="2" charset="0"/>
                <a:ea typeface="Calibri" pitchFamily="34" charset="0"/>
                <a:cs typeface="Papyrus" pitchFamily="66" charset="0"/>
              </a:rPr>
              <a:t>Mordejai</a:t>
            </a:r>
            <a:r>
              <a:rPr kumimoji="0" lang="es-AR" sz="2400" b="0" i="0" u="none" strike="noStrike" cap="none" normalizeH="0" baseline="0" dirty="0" smtClean="0">
                <a:ln>
                  <a:noFill/>
                </a:ln>
                <a:effectLst/>
                <a:latin typeface="AR HERMANN" pitchFamily="2" charset="0"/>
                <a:ea typeface="Calibri" pitchFamily="34" charset="0"/>
                <a:cs typeface="Papyrus" pitchFamily="66" charset="0"/>
              </a:rPr>
              <a:t> y le contó la buena noticia,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AR" sz="2400" b="0" i="0" u="none" strike="noStrike" cap="none" normalizeH="0" baseline="0" dirty="0" smtClean="0">
                <a:ln>
                  <a:noFill/>
                </a:ln>
                <a:effectLst/>
                <a:latin typeface="AR HERMANN" pitchFamily="2" charset="0"/>
                <a:ea typeface="Calibri" pitchFamily="34" charset="0"/>
                <a:cs typeface="Papyrus" pitchFamily="66" charset="0"/>
              </a:rPr>
              <a:t>es decir, que ella y todos los judíos estaban salvados.</a:t>
            </a:r>
            <a:endParaRPr kumimoji="0" lang="es-AR" sz="2400" b="0" i="0" u="none" strike="noStrike" cap="none" normalizeH="0" baseline="0" dirty="0" smtClean="0">
              <a:ln>
                <a:noFill/>
              </a:ln>
              <a:effectLst/>
              <a:latin typeface="AR HERMANN" pitchFamily="2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AR" sz="2400" b="0" i="0" u="none" strike="noStrike" cap="none" normalizeH="0" baseline="0" dirty="0" smtClean="0">
                <a:ln>
                  <a:noFill/>
                </a:ln>
                <a:effectLst/>
                <a:latin typeface="AR HERMANN" pitchFamily="2" charset="0"/>
                <a:ea typeface="Calibri" pitchFamily="34" charset="0"/>
                <a:cs typeface="Papyrus" pitchFamily="66" charset="0"/>
              </a:rPr>
              <a:t>Para agradecer nuestra salvación, vamos a celebrar cada</a:t>
            </a:r>
            <a:endParaRPr kumimoji="0" lang="es-AR" sz="2400" b="0" i="0" u="none" strike="noStrike" cap="none" normalizeH="0" baseline="0" dirty="0" smtClean="0">
              <a:ln>
                <a:noFill/>
              </a:ln>
              <a:effectLst/>
              <a:latin typeface="AR HERMANN" pitchFamily="2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AR" sz="2400" b="0" i="0" u="none" strike="noStrike" cap="none" normalizeH="0" baseline="0" dirty="0" smtClean="0">
                <a:ln>
                  <a:noFill/>
                </a:ln>
                <a:effectLst/>
                <a:latin typeface="AR HERMANN" pitchFamily="2" charset="0"/>
                <a:ea typeface="Calibri" pitchFamily="34" charset="0"/>
                <a:cs typeface="Papyrus" pitchFamily="66" charset="0"/>
              </a:rPr>
              <a:t>año el día trece del mes de </a:t>
            </a:r>
            <a:r>
              <a:rPr kumimoji="0" lang="es-AR" sz="2400" b="0" i="0" u="none" strike="noStrike" cap="none" normalizeH="0" baseline="0" dirty="0" err="1" smtClean="0">
                <a:ln>
                  <a:noFill/>
                </a:ln>
                <a:effectLst/>
                <a:latin typeface="AR HERMANN" pitchFamily="2" charset="0"/>
                <a:ea typeface="Calibri" pitchFamily="34" charset="0"/>
                <a:cs typeface="Papyrus" pitchFamily="66" charset="0"/>
              </a:rPr>
              <a:t>Adar</a:t>
            </a:r>
            <a:r>
              <a:rPr kumimoji="0" lang="es-AR" sz="2400" b="0" i="0" u="none" strike="noStrike" cap="none" normalizeH="0" baseline="0" dirty="0" smtClean="0">
                <a:ln>
                  <a:noFill/>
                </a:ln>
                <a:effectLst/>
                <a:latin typeface="AR HERMANN" pitchFamily="2" charset="0"/>
                <a:ea typeface="Calibri" pitchFamily="34" charset="0"/>
                <a:cs typeface="Papyrus" pitchFamily="66" charset="0"/>
              </a:rPr>
              <a:t> una fiesta. La vamos a</a:t>
            </a:r>
            <a:endParaRPr kumimoji="0" lang="es-AR" sz="2400" b="0" i="0" u="none" strike="noStrike" cap="none" normalizeH="0" baseline="0" dirty="0" smtClean="0">
              <a:ln>
                <a:noFill/>
              </a:ln>
              <a:effectLst/>
              <a:latin typeface="AR HERMANN" pitchFamily="2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AR" sz="2400" b="0" i="0" u="none" strike="noStrike" cap="none" normalizeH="0" baseline="0" dirty="0" smtClean="0">
                <a:ln>
                  <a:noFill/>
                </a:ln>
                <a:effectLst/>
                <a:latin typeface="AR HERMANN" pitchFamily="2" charset="0"/>
                <a:ea typeface="Calibri" pitchFamily="34" charset="0"/>
                <a:cs typeface="Papyrus" pitchFamily="66" charset="0"/>
              </a:rPr>
              <a:t>llamar </a:t>
            </a:r>
            <a:r>
              <a:rPr kumimoji="0" lang="es-AR" sz="2400" b="0" i="0" u="none" strike="noStrike" cap="none" normalizeH="0" baseline="0" dirty="0" err="1" smtClean="0">
                <a:ln>
                  <a:noFill/>
                </a:ln>
                <a:effectLst/>
                <a:latin typeface="AR HERMANN" pitchFamily="2" charset="0"/>
                <a:ea typeface="Calibri" pitchFamily="34" charset="0"/>
                <a:cs typeface="Papyrus" pitchFamily="66" charset="0"/>
              </a:rPr>
              <a:t>Purim</a:t>
            </a:r>
            <a:r>
              <a:rPr kumimoji="0" lang="es-AR" sz="2400" b="0" i="0" u="none" strike="noStrike" cap="none" normalizeH="0" baseline="0" dirty="0" smtClean="0">
                <a:ln>
                  <a:noFill/>
                </a:ln>
                <a:effectLst/>
                <a:latin typeface="AR HERMANN" pitchFamily="2" charset="0"/>
                <a:ea typeface="Calibri" pitchFamily="34" charset="0"/>
                <a:cs typeface="Papyrus" pitchFamily="66" charset="0"/>
              </a:rPr>
              <a:t> y vamos a festejar nuestro buen destino</a:t>
            </a:r>
            <a:endParaRPr kumimoji="0" lang="es-AR" sz="2400" b="0" i="0" u="none" strike="noStrike" cap="none" normalizeH="0" baseline="0" dirty="0" smtClean="0">
              <a:ln>
                <a:noFill/>
              </a:ln>
              <a:effectLst/>
              <a:latin typeface="AR HERMANN" pitchFamily="2" charset="0"/>
              <a:cs typeface="Arial" pitchFamily="34" charset="0"/>
            </a:endParaRPr>
          </a:p>
        </p:txBody>
      </p:sp>
      <p:pic>
        <p:nvPicPr>
          <p:cNvPr id="3" name="2 Imagen" descr="imagesCA6A3QY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6617" y="4725144"/>
            <a:ext cx="2543175" cy="1800225"/>
          </a:xfrm>
          <a:prstGeom prst="rect">
            <a:avLst/>
          </a:prstGeom>
        </p:spPr>
      </p:pic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43808" y="3140968"/>
            <a:ext cx="3390900" cy="3717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CuadroTexto"/>
          <p:cNvSpPr txBox="1"/>
          <p:nvPr/>
        </p:nvSpPr>
        <p:spPr>
          <a:xfrm>
            <a:off x="5148064" y="3284984"/>
            <a:ext cx="2376264" cy="120032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MX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JAG PURIM </a:t>
            </a:r>
            <a:r>
              <a:rPr lang="es-MX" b="1" i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SAMEAJ!!!</a:t>
            </a:r>
          </a:p>
          <a:p>
            <a:r>
              <a:rPr lang="es-MX" b="1" i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Les desea </a:t>
            </a:r>
            <a:r>
              <a:rPr lang="es-MX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LOMDIM</a:t>
            </a:r>
          </a:p>
          <a:p>
            <a:r>
              <a:rPr lang="es-MX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SAN JUAN 2012!!!</a:t>
            </a:r>
            <a:endParaRPr lang="es-AR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es-MX" sz="2000" dirty="0">
              <a:latin typeface="AR HERMANN" pitchFamily="2" charset="0"/>
            </a:endParaRPr>
          </a:p>
          <a:p>
            <a:pPr algn="ctr">
              <a:buNone/>
            </a:pPr>
            <a:endParaRPr lang="es-MX" sz="2000" dirty="0" smtClean="0">
              <a:latin typeface="AR HERMANN" pitchFamily="2" charset="0"/>
            </a:endParaRPr>
          </a:p>
          <a:p>
            <a:pPr algn="ctr">
              <a:buNone/>
            </a:pPr>
            <a:endParaRPr lang="es-AR" sz="2000" dirty="0">
              <a:latin typeface="AR HERMANN" pitchFamily="2" charset="0"/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95536" y="332656"/>
            <a:ext cx="8229600" cy="1872208"/>
          </a:xfrm>
        </p:spPr>
        <p:txBody>
          <a:bodyPr>
            <a:normAutofit fontScale="90000"/>
          </a:bodyPr>
          <a:lstStyle/>
          <a:p>
            <a:pPr algn="ctr"/>
            <a:r>
              <a:rPr lang="es-AR" sz="1600" dirty="0" smtClean="0">
                <a:latin typeface="AR HERMANN" pitchFamily="2" charset="0"/>
              </a:rPr>
              <a:t/>
            </a:r>
            <a:br>
              <a:rPr lang="es-AR" sz="1600" dirty="0" smtClean="0">
                <a:latin typeface="AR HERMANN" pitchFamily="2" charset="0"/>
              </a:rPr>
            </a:br>
            <a:r>
              <a:rPr lang="es-AR" sz="1600" dirty="0" smtClean="0">
                <a:latin typeface="AR HERMANN" pitchFamily="2" charset="0"/>
              </a:rPr>
              <a:t/>
            </a:r>
            <a:br>
              <a:rPr lang="es-AR" sz="1600" dirty="0" smtClean="0">
                <a:latin typeface="AR HERMANN" pitchFamily="2" charset="0"/>
              </a:rPr>
            </a:br>
            <a:r>
              <a:rPr lang="es-AR" sz="1600" dirty="0" smtClean="0">
                <a:latin typeface="AR HERMANN" pitchFamily="2" charset="0"/>
              </a:rPr>
              <a:t/>
            </a:r>
            <a:br>
              <a:rPr lang="es-AR" sz="1600" dirty="0" smtClean="0">
                <a:latin typeface="AR HERMANN" pitchFamily="2" charset="0"/>
              </a:rPr>
            </a:br>
            <a:r>
              <a:rPr lang="es-AR" sz="2000" b="1" dirty="0" smtClean="0">
                <a:latin typeface="AR HERMANN" pitchFamily="2" charset="0"/>
              </a:rPr>
              <a:t>Hace muchos miles de años, en la antigua Persia,</a:t>
            </a:r>
            <a:br>
              <a:rPr lang="es-AR" sz="2000" b="1" dirty="0" smtClean="0">
                <a:latin typeface="AR HERMANN" pitchFamily="2" charset="0"/>
              </a:rPr>
            </a:br>
            <a:r>
              <a:rPr lang="es-AR" sz="2000" b="1" dirty="0" smtClean="0">
                <a:latin typeface="AR HERMANN" pitchFamily="2" charset="0"/>
              </a:rPr>
              <a:t>gobernaban en la ciudad de Susa el rey </a:t>
            </a:r>
            <a:r>
              <a:rPr lang="es-AR" sz="2000" b="1" dirty="0" err="1" smtClean="0">
                <a:latin typeface="AR HERMANN" pitchFamily="2" charset="0"/>
              </a:rPr>
              <a:t>Asuero</a:t>
            </a:r>
            <a:r>
              <a:rPr lang="es-AR" sz="2000" b="1" dirty="0" smtClean="0">
                <a:latin typeface="AR HERMANN" pitchFamily="2" charset="0"/>
              </a:rPr>
              <a:t> y la reina</a:t>
            </a:r>
            <a:br>
              <a:rPr lang="es-AR" sz="2000" b="1" dirty="0" smtClean="0">
                <a:latin typeface="AR HERMANN" pitchFamily="2" charset="0"/>
              </a:rPr>
            </a:br>
            <a:r>
              <a:rPr lang="es-AR" sz="2000" b="1" dirty="0" err="1" smtClean="0">
                <a:latin typeface="AR HERMANN" pitchFamily="2" charset="0"/>
              </a:rPr>
              <a:t>Vashti</a:t>
            </a:r>
            <a:r>
              <a:rPr lang="es-AR" sz="2000" b="1" dirty="0" smtClean="0">
                <a:latin typeface="AR HERMANN" pitchFamily="2" charset="0"/>
              </a:rPr>
              <a:t>. Como el rey y </a:t>
            </a:r>
            <a:r>
              <a:rPr lang="es-AR" sz="2000" b="1" dirty="0" err="1" smtClean="0">
                <a:latin typeface="AR HERMANN" pitchFamily="2" charset="0"/>
              </a:rPr>
              <a:t>Vashti</a:t>
            </a:r>
            <a:r>
              <a:rPr lang="es-AR" sz="2000" b="1" dirty="0" smtClean="0">
                <a:latin typeface="AR HERMANN" pitchFamily="2" charset="0"/>
              </a:rPr>
              <a:t> se peleaban todo el tiempo, el</a:t>
            </a:r>
            <a:br>
              <a:rPr lang="es-AR" sz="2000" b="1" dirty="0" smtClean="0">
                <a:latin typeface="AR HERMANN" pitchFamily="2" charset="0"/>
              </a:rPr>
            </a:br>
            <a:r>
              <a:rPr lang="es-AR" sz="2000" b="1" dirty="0" smtClean="0">
                <a:latin typeface="AR HERMANN" pitchFamily="2" charset="0"/>
              </a:rPr>
              <a:t>rey se cansó y le dijo: “Me voy a separar de ti; desde ahora</a:t>
            </a:r>
            <a:br>
              <a:rPr lang="es-AR" sz="2000" b="1" dirty="0" smtClean="0">
                <a:latin typeface="AR HERMANN" pitchFamily="2" charset="0"/>
              </a:rPr>
            </a:br>
            <a:r>
              <a:rPr lang="es-AR" sz="2000" b="1" dirty="0" smtClean="0">
                <a:latin typeface="AR HERMANN" pitchFamily="2" charset="0"/>
              </a:rPr>
              <a:t>ya no somos más esposo y esposa”. </a:t>
            </a:r>
            <a:br>
              <a:rPr lang="es-AR" sz="2000" b="1" dirty="0" smtClean="0">
                <a:latin typeface="AR HERMANN" pitchFamily="2" charset="0"/>
              </a:rPr>
            </a:br>
            <a:endParaRPr lang="es-AR" sz="2000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44824"/>
            <a:ext cx="2501900" cy="27089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742880">
            <a:off x="1179225" y="1760503"/>
            <a:ext cx="1308225" cy="7352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87824" y="3429000"/>
            <a:ext cx="5410200" cy="276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328956">
            <a:off x="2943297" y="4314496"/>
            <a:ext cx="1468355" cy="8252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44208" y="3356992"/>
            <a:ext cx="1819275" cy="32666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8" name="Picture 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59832" y="3140968"/>
            <a:ext cx="5799946" cy="32737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33776">
            <a:off x="4947761" y="2887040"/>
            <a:ext cx="892056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 descr="C:\Users\ALE Y JUAN PABLO\AppData\Local\Microsoft\Windows\Temporary Internet Files\Low\Content.IE5\WYCXIPBI\MC900432659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9895080">
            <a:off x="4638085" y="2847544"/>
            <a:ext cx="1021042" cy="536258"/>
          </a:xfrm>
          <a:prstGeom prst="rect">
            <a:avLst/>
          </a:prstGeom>
          <a:noFill/>
        </p:spPr>
      </p:pic>
      <p:sp>
        <p:nvSpPr>
          <p:cNvPr id="12" name="11 CuadroTexto"/>
          <p:cNvSpPr txBox="1"/>
          <p:nvPr/>
        </p:nvSpPr>
        <p:spPr>
          <a:xfrm>
            <a:off x="827584" y="1591632"/>
            <a:ext cx="453650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2400" b="1" dirty="0" smtClean="0">
                <a:latin typeface="AR HERMANN" pitchFamily="2" charset="0"/>
              </a:rPr>
              <a:t>Dicho esto, </a:t>
            </a:r>
            <a:r>
              <a:rPr lang="es-AR" sz="2400" b="1" dirty="0" err="1" smtClean="0">
                <a:latin typeface="AR HERMANN" pitchFamily="2" charset="0"/>
              </a:rPr>
              <a:t>Vashti</a:t>
            </a:r>
            <a:r>
              <a:rPr lang="es-AR" sz="2400" b="1" dirty="0" smtClean="0">
                <a:latin typeface="AR HERMANN" pitchFamily="2" charset="0"/>
              </a:rPr>
              <a:t> se</a:t>
            </a:r>
            <a:br>
              <a:rPr lang="es-AR" sz="2400" b="1" dirty="0" smtClean="0">
                <a:latin typeface="AR HERMANN" pitchFamily="2" charset="0"/>
              </a:rPr>
            </a:br>
            <a:r>
              <a:rPr lang="es-AR" sz="2400" b="1" dirty="0" smtClean="0">
                <a:latin typeface="AR HERMANN" pitchFamily="2" charset="0"/>
              </a:rPr>
              <a:t>fue caminando con la cabeza en alto y abandono al rey.</a:t>
            </a:r>
          </a:p>
          <a:p>
            <a:endParaRPr lang="es-A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260649"/>
            <a:ext cx="8229600" cy="2808311"/>
          </a:xfrm>
        </p:spPr>
        <p:txBody>
          <a:bodyPr>
            <a:normAutofit fontScale="85000" lnSpcReduction="20000"/>
          </a:bodyPr>
          <a:lstStyle/>
          <a:p>
            <a:pPr algn="ctr">
              <a:buNone/>
            </a:pPr>
            <a:endParaRPr lang="es-AR" sz="2600" dirty="0" smtClean="0">
              <a:latin typeface="AR HERMANN" pitchFamily="2" charset="0"/>
            </a:endParaRPr>
          </a:p>
          <a:p>
            <a:pPr algn="ctr">
              <a:buNone/>
            </a:pPr>
            <a:endParaRPr lang="es-AR" sz="2600" dirty="0">
              <a:latin typeface="AR HERMANN" pitchFamily="2" charset="0"/>
            </a:endParaRPr>
          </a:p>
          <a:p>
            <a:pPr algn="ctr">
              <a:buNone/>
            </a:pPr>
            <a:endParaRPr lang="es-AR" sz="2600" dirty="0" smtClean="0">
              <a:latin typeface="AR HERMANN" pitchFamily="2" charset="0"/>
            </a:endParaRPr>
          </a:p>
          <a:p>
            <a:pPr algn="ctr">
              <a:buNone/>
            </a:pPr>
            <a:r>
              <a:rPr lang="es-AR" sz="2600" dirty="0">
                <a:latin typeface="AR HERMANN" pitchFamily="2" charset="0"/>
              </a:rPr>
              <a:t> </a:t>
            </a:r>
            <a:r>
              <a:rPr lang="es-AR" sz="2600" dirty="0" smtClean="0">
                <a:latin typeface="AR HERMANN" pitchFamily="2" charset="0"/>
              </a:rPr>
              <a:t>                     </a:t>
            </a:r>
          </a:p>
          <a:p>
            <a:pPr algn="ctr">
              <a:buNone/>
            </a:pPr>
            <a:r>
              <a:rPr lang="es-AR" sz="2600" dirty="0" smtClean="0">
                <a:latin typeface="AR HERMANN" pitchFamily="2" charset="0"/>
              </a:rPr>
              <a:t>Así </a:t>
            </a:r>
            <a:r>
              <a:rPr lang="es-AR" sz="2600" dirty="0">
                <a:latin typeface="AR HERMANN" pitchFamily="2" charset="0"/>
              </a:rPr>
              <a:t>que el rey </a:t>
            </a:r>
            <a:r>
              <a:rPr lang="es-AR" sz="2600" dirty="0" err="1">
                <a:latin typeface="AR HERMANN" pitchFamily="2" charset="0"/>
              </a:rPr>
              <a:t>Asuero</a:t>
            </a:r>
            <a:r>
              <a:rPr lang="es-AR" sz="2600" dirty="0">
                <a:latin typeface="AR HERMANN" pitchFamily="2" charset="0"/>
              </a:rPr>
              <a:t> </a:t>
            </a:r>
            <a:endParaRPr lang="es-AR" sz="2600" dirty="0" smtClean="0">
              <a:latin typeface="AR HERMANN" pitchFamily="2" charset="0"/>
            </a:endParaRPr>
          </a:p>
          <a:p>
            <a:pPr algn="ctr">
              <a:buNone/>
            </a:pPr>
            <a:r>
              <a:rPr lang="es-AR" sz="2600" dirty="0" smtClean="0">
                <a:latin typeface="AR HERMANN" pitchFamily="2" charset="0"/>
              </a:rPr>
              <a:t>empezó </a:t>
            </a:r>
            <a:r>
              <a:rPr lang="es-AR" sz="2600" dirty="0">
                <a:latin typeface="AR HERMANN" pitchFamily="2" charset="0"/>
              </a:rPr>
              <a:t>a buscar una esposa </a:t>
            </a:r>
            <a:r>
              <a:rPr lang="es-AR" sz="2600" dirty="0" smtClean="0">
                <a:latin typeface="AR HERMANN" pitchFamily="2" charset="0"/>
              </a:rPr>
              <a:t>nueva para que ocupe el trono, mediante un comunicado al pueblo,</a:t>
            </a:r>
            <a:endParaRPr lang="es-AR" sz="2600" dirty="0">
              <a:latin typeface="AR HERMANN" pitchFamily="2" charset="0"/>
            </a:endParaRPr>
          </a:p>
          <a:p>
            <a:pPr algn="ctr">
              <a:buNone/>
            </a:pPr>
            <a:r>
              <a:rPr lang="es-AR" sz="2600" dirty="0">
                <a:latin typeface="AR HERMANN" pitchFamily="2" charset="0"/>
              </a:rPr>
              <a:t>y le presentaron a todas las chicas bellas del país. </a:t>
            </a:r>
            <a:endParaRPr lang="es-AR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3517900"/>
            <a:ext cx="4445000" cy="3007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742880">
            <a:off x="3056265" y="4524263"/>
            <a:ext cx="892670" cy="7352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2376264"/>
          </a:xfrm>
        </p:spPr>
        <p:txBody>
          <a:bodyPr>
            <a:normAutofit fontScale="85000" lnSpcReduction="20000"/>
          </a:bodyPr>
          <a:lstStyle/>
          <a:p>
            <a:pPr algn="ctr">
              <a:buNone/>
            </a:pPr>
            <a:endParaRPr lang="es-AR" sz="2400" dirty="0" smtClean="0">
              <a:latin typeface="AR HERMANN" pitchFamily="2" charset="0"/>
            </a:endParaRPr>
          </a:p>
          <a:p>
            <a:pPr algn="ctr">
              <a:buNone/>
            </a:pPr>
            <a:endParaRPr lang="es-AR" sz="2400" dirty="0" smtClean="0">
              <a:latin typeface="AR HERMANN" pitchFamily="2" charset="0"/>
            </a:endParaRPr>
          </a:p>
          <a:p>
            <a:pPr algn="ctr">
              <a:buNone/>
            </a:pPr>
            <a:r>
              <a:rPr lang="es-AR" sz="2400" dirty="0" smtClean="0">
                <a:latin typeface="AR HERMANN" pitchFamily="2" charset="0"/>
              </a:rPr>
              <a:t>Era una bella judía, llamada Ester, que no</a:t>
            </a:r>
          </a:p>
          <a:p>
            <a:pPr algn="ctr">
              <a:buNone/>
            </a:pPr>
            <a:r>
              <a:rPr lang="es-AR" sz="2400" dirty="0" smtClean="0">
                <a:latin typeface="AR HERMANN" pitchFamily="2" charset="0"/>
              </a:rPr>
              <a:t>tenía papá ni mamá, así que había sido criada por su tío</a:t>
            </a:r>
          </a:p>
          <a:p>
            <a:pPr algn="ctr">
              <a:buNone/>
            </a:pPr>
            <a:r>
              <a:rPr lang="es-AR" sz="2400" dirty="0" err="1" smtClean="0">
                <a:latin typeface="AR HERMANN" pitchFamily="2" charset="0"/>
              </a:rPr>
              <a:t>Mordejai</a:t>
            </a:r>
            <a:r>
              <a:rPr lang="es-AR" sz="2400" dirty="0" smtClean="0">
                <a:latin typeface="AR HERMANN" pitchFamily="2" charset="0"/>
              </a:rPr>
              <a:t> que la quería como si fuera su propia hija. Ester</a:t>
            </a:r>
          </a:p>
          <a:p>
            <a:pPr algn="ctr">
              <a:buNone/>
            </a:pPr>
            <a:r>
              <a:rPr lang="es-AR" sz="2400" dirty="0" smtClean="0">
                <a:latin typeface="AR HERMANN" pitchFamily="2" charset="0"/>
              </a:rPr>
              <a:t>era amable y bonita, pero también era muy inteligente.</a:t>
            </a:r>
          </a:p>
          <a:p>
            <a:pPr algn="ctr">
              <a:buNone/>
            </a:pPr>
            <a:r>
              <a:rPr lang="es-AR" sz="2400" dirty="0" smtClean="0">
                <a:latin typeface="AR HERMANN" pitchFamily="2" charset="0"/>
              </a:rPr>
              <a:t>Por eso el rey se enamoró y se casó con ella.</a:t>
            </a:r>
          </a:p>
          <a:p>
            <a:endParaRPr lang="es-AR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796950"/>
          </a:xfrm>
        </p:spPr>
        <p:txBody>
          <a:bodyPr>
            <a:normAutofit fontScale="90000"/>
          </a:bodyPr>
          <a:lstStyle/>
          <a:p>
            <a:pPr algn="ctr"/>
            <a:r>
              <a:rPr lang="es-AR" sz="3100" dirty="0" smtClean="0">
                <a:latin typeface="AR HERMANN" pitchFamily="2" charset="0"/>
              </a:rPr>
              <a:t/>
            </a:r>
            <a:br>
              <a:rPr lang="es-AR" sz="3100" dirty="0" smtClean="0">
                <a:latin typeface="AR HERMANN" pitchFamily="2" charset="0"/>
              </a:rPr>
            </a:br>
            <a:r>
              <a:rPr lang="es-AR" sz="3100" dirty="0" smtClean="0">
                <a:latin typeface="AR HERMANN" pitchFamily="2" charset="0"/>
              </a:rPr>
              <a:t/>
            </a:r>
            <a:br>
              <a:rPr lang="es-AR" sz="3100" dirty="0" smtClean="0">
                <a:latin typeface="AR HERMANN" pitchFamily="2" charset="0"/>
              </a:rPr>
            </a:br>
            <a:r>
              <a:rPr lang="es-AR" sz="3100" dirty="0" smtClean="0">
                <a:latin typeface="AR HERMANN" pitchFamily="2" charset="0"/>
              </a:rPr>
              <a:t/>
            </a:r>
            <a:br>
              <a:rPr lang="es-AR" sz="3100" dirty="0" smtClean="0">
                <a:latin typeface="AR HERMANN" pitchFamily="2" charset="0"/>
              </a:rPr>
            </a:br>
            <a:r>
              <a:rPr lang="es-AR" sz="3100" dirty="0" smtClean="0">
                <a:latin typeface="AR HERMANN" pitchFamily="2" charset="0"/>
              </a:rPr>
              <a:t/>
            </a:r>
            <a:br>
              <a:rPr lang="es-AR" sz="3100" dirty="0" smtClean="0">
                <a:latin typeface="AR HERMANN" pitchFamily="2" charset="0"/>
              </a:rPr>
            </a:br>
            <a:r>
              <a:rPr lang="es-AR" sz="3100" dirty="0" smtClean="0">
                <a:latin typeface="AR HERMANN" pitchFamily="2" charset="0"/>
              </a:rPr>
              <a:t/>
            </a:r>
            <a:br>
              <a:rPr lang="es-AR" sz="3100" dirty="0" smtClean="0">
                <a:latin typeface="AR HERMANN" pitchFamily="2" charset="0"/>
              </a:rPr>
            </a:br>
            <a:r>
              <a:rPr lang="es-AR" sz="3100" dirty="0" smtClean="0">
                <a:latin typeface="AR HERMANN" pitchFamily="2" charset="0"/>
              </a:rPr>
              <a:t/>
            </a:r>
            <a:br>
              <a:rPr lang="es-AR" sz="3100" dirty="0" smtClean="0">
                <a:latin typeface="AR HERMANN" pitchFamily="2" charset="0"/>
              </a:rPr>
            </a:br>
            <a:r>
              <a:rPr lang="es-AR" sz="3100" dirty="0" smtClean="0">
                <a:latin typeface="AR HERMANN" pitchFamily="2" charset="0"/>
              </a:rPr>
              <a:t/>
            </a:r>
            <a:br>
              <a:rPr lang="es-AR" sz="3100" dirty="0" smtClean="0">
                <a:latin typeface="AR HERMANN" pitchFamily="2" charset="0"/>
              </a:rPr>
            </a:br>
            <a:r>
              <a:rPr lang="es-AR" sz="3100" dirty="0" smtClean="0">
                <a:latin typeface="AR HERMANN" pitchFamily="2" charset="0"/>
              </a:rPr>
              <a:t/>
            </a:r>
            <a:br>
              <a:rPr lang="es-AR" sz="3100" dirty="0" smtClean="0">
                <a:latin typeface="AR HERMANN" pitchFamily="2" charset="0"/>
              </a:rPr>
            </a:br>
            <a:r>
              <a:rPr lang="es-AR" sz="3100" dirty="0" smtClean="0">
                <a:latin typeface="AR HERMANN" pitchFamily="2" charset="0"/>
              </a:rPr>
              <a:t/>
            </a:r>
            <a:br>
              <a:rPr lang="es-AR" sz="3100" dirty="0" smtClean="0">
                <a:latin typeface="AR HERMANN" pitchFamily="2" charset="0"/>
              </a:rPr>
            </a:br>
            <a:r>
              <a:rPr lang="es-AR" sz="3100" dirty="0" smtClean="0">
                <a:latin typeface="AR HERMANN" pitchFamily="2" charset="0"/>
              </a:rPr>
              <a:t/>
            </a:r>
            <a:br>
              <a:rPr lang="es-AR" sz="3100" dirty="0" smtClean="0">
                <a:latin typeface="AR HERMANN" pitchFamily="2" charset="0"/>
              </a:rPr>
            </a:br>
            <a:r>
              <a:rPr lang="es-AR" sz="3100" dirty="0" smtClean="0">
                <a:latin typeface="AR HERMANN" pitchFamily="2" charset="0"/>
              </a:rPr>
              <a:t/>
            </a:r>
            <a:br>
              <a:rPr lang="es-AR" sz="3100" dirty="0" smtClean="0">
                <a:latin typeface="AR HERMANN" pitchFamily="2" charset="0"/>
              </a:rPr>
            </a:br>
            <a:r>
              <a:rPr lang="es-AR" dirty="0" smtClean="0"/>
              <a:t/>
            </a:r>
            <a:br>
              <a:rPr lang="es-AR" dirty="0" smtClean="0"/>
            </a:br>
            <a:r>
              <a:rPr lang="es-AR" sz="4400" dirty="0" smtClean="0">
                <a:latin typeface="AR HERMANN" pitchFamily="2" charset="0"/>
              </a:rPr>
              <a:t> </a:t>
            </a:r>
            <a:r>
              <a:rPr lang="es-AR" sz="2200" b="1" dirty="0" smtClean="0">
                <a:latin typeface="AR HERMANN" pitchFamily="2" charset="0"/>
              </a:rPr>
              <a:t>De todas las bellas damas que le presentaron</a:t>
            </a:r>
            <a:br>
              <a:rPr lang="es-AR" sz="2200" b="1" dirty="0" smtClean="0">
                <a:latin typeface="AR HERMANN" pitchFamily="2" charset="0"/>
              </a:rPr>
            </a:br>
            <a:r>
              <a:rPr lang="es-AR" sz="2200" b="1" dirty="0" smtClean="0">
                <a:latin typeface="AR HERMANN" pitchFamily="2" charset="0"/>
              </a:rPr>
              <a:t> le llamó la atención solo una. </a:t>
            </a:r>
            <a:endParaRPr lang="es-AR" sz="2200" b="1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91880" y="2996952"/>
            <a:ext cx="2794000" cy="356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1055071">
            <a:off x="3901649" y="4514375"/>
            <a:ext cx="1323581" cy="7352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332657"/>
            <a:ext cx="8229600" cy="396044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s-AR" sz="2400" dirty="0">
                <a:latin typeface="AR HERMANN" pitchFamily="2" charset="0"/>
              </a:rPr>
              <a:t>Uno de los hombres más poderosos de la corte del rey</a:t>
            </a:r>
          </a:p>
          <a:p>
            <a:pPr algn="ctr">
              <a:buNone/>
            </a:pPr>
            <a:r>
              <a:rPr lang="es-AR" sz="2400" dirty="0" err="1">
                <a:latin typeface="AR HERMANN" pitchFamily="2" charset="0"/>
              </a:rPr>
              <a:t>Asuero</a:t>
            </a:r>
            <a:r>
              <a:rPr lang="es-AR" sz="2400" dirty="0">
                <a:latin typeface="AR HERMANN" pitchFamily="2" charset="0"/>
              </a:rPr>
              <a:t> era el ministro Amán, que tenía un corazón</a:t>
            </a:r>
          </a:p>
          <a:p>
            <a:pPr algn="ctr">
              <a:buNone/>
            </a:pPr>
            <a:r>
              <a:rPr lang="es-AR" sz="2400" dirty="0">
                <a:latin typeface="AR HERMANN" pitchFamily="2" charset="0"/>
              </a:rPr>
              <a:t>malvado. Pero como era muy astuto, el rey no se daba</a:t>
            </a:r>
          </a:p>
          <a:p>
            <a:pPr algn="ctr">
              <a:buNone/>
            </a:pPr>
            <a:r>
              <a:rPr lang="es-AR" sz="2400" dirty="0">
                <a:latin typeface="AR HERMANN" pitchFamily="2" charset="0"/>
              </a:rPr>
              <a:t>cuenta de lo malo que era. Hasta lo nombró ministro</a:t>
            </a:r>
          </a:p>
          <a:p>
            <a:pPr algn="ctr">
              <a:buNone/>
            </a:pPr>
            <a:r>
              <a:rPr lang="es-AR" sz="2400" dirty="0">
                <a:latin typeface="AR HERMANN" pitchFamily="2" charset="0"/>
              </a:rPr>
              <a:t>principal de la corte.</a:t>
            </a:r>
          </a:p>
          <a:p>
            <a:pPr algn="ctr">
              <a:buNone/>
            </a:pPr>
            <a:r>
              <a:rPr lang="es-AR" sz="2400" dirty="0">
                <a:latin typeface="AR HERMANN" pitchFamily="2" charset="0"/>
              </a:rPr>
              <a:t>Esto puso muy contento a Amán que ordenó: “De ahora</a:t>
            </a:r>
          </a:p>
          <a:p>
            <a:pPr algn="ctr">
              <a:buNone/>
            </a:pPr>
            <a:r>
              <a:rPr lang="es-AR" sz="2400" dirty="0">
                <a:latin typeface="AR HERMANN" pitchFamily="2" charset="0"/>
              </a:rPr>
              <a:t>en adelante, todo el que me vea deberá inclinarse ante mí,</a:t>
            </a:r>
          </a:p>
          <a:p>
            <a:pPr algn="ctr">
              <a:buNone/>
            </a:pPr>
            <a:r>
              <a:rPr lang="es-AR" sz="2400" dirty="0" smtClean="0">
                <a:latin typeface="AR HERMANN" pitchFamily="2" charset="0"/>
              </a:rPr>
              <a:t>porque </a:t>
            </a:r>
            <a:r>
              <a:rPr lang="es-AR" sz="2400" dirty="0">
                <a:latin typeface="AR HERMANN" pitchFamily="2" charset="0"/>
              </a:rPr>
              <a:t>yo soy extremadamente </a:t>
            </a:r>
            <a:r>
              <a:rPr lang="es-AR" sz="2400" dirty="0" smtClean="0">
                <a:latin typeface="AR HERMANN" pitchFamily="2" charset="0"/>
              </a:rPr>
              <a:t>importante!!</a:t>
            </a:r>
            <a:endParaRPr lang="es-AR" sz="2400" dirty="0">
              <a:latin typeface="AR HERMANN" pitchFamily="2" charset="0"/>
            </a:endParaRPr>
          </a:p>
          <a:p>
            <a:pPr algn="ctr">
              <a:buNone/>
            </a:pPr>
            <a:endParaRPr lang="es-AR" sz="2400" dirty="0">
              <a:latin typeface="AR HERMANN" pitchFamily="2" charset="0"/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4365104"/>
            <a:ext cx="2413000" cy="19888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5976" y="4365104"/>
            <a:ext cx="1080120" cy="13867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259632" y="0"/>
            <a:ext cx="7704856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s-AR" sz="2400" dirty="0" smtClean="0">
              <a:latin typeface="AR HERMANN" pitchFamily="2" charset="0"/>
            </a:endParaRPr>
          </a:p>
          <a:p>
            <a:pPr algn="ctr"/>
            <a:r>
              <a:rPr lang="es-AR" sz="2400" dirty="0" smtClean="0">
                <a:latin typeface="AR HERMANN" pitchFamily="2" charset="0"/>
              </a:rPr>
              <a:t>Un </a:t>
            </a:r>
            <a:r>
              <a:rPr lang="es-AR" sz="2400" dirty="0">
                <a:latin typeface="AR HERMANN" pitchFamily="2" charset="0"/>
              </a:rPr>
              <a:t>día, se encontró con </a:t>
            </a:r>
            <a:r>
              <a:rPr lang="es-AR" sz="2400" dirty="0" err="1">
                <a:latin typeface="AR HERMANN" pitchFamily="2" charset="0"/>
              </a:rPr>
              <a:t>Mordejai</a:t>
            </a:r>
            <a:r>
              <a:rPr lang="es-AR" sz="2400" dirty="0">
                <a:latin typeface="AR HERMANN" pitchFamily="2" charset="0"/>
              </a:rPr>
              <a:t> que paseaba por el</a:t>
            </a:r>
          </a:p>
          <a:p>
            <a:pPr algn="ctr"/>
            <a:r>
              <a:rPr lang="es-AR" sz="2400" dirty="0">
                <a:latin typeface="AR HERMANN" pitchFamily="2" charset="0"/>
              </a:rPr>
              <a:t>patio del palacio. Cuando </a:t>
            </a:r>
            <a:r>
              <a:rPr lang="es-AR" sz="2400" dirty="0" err="1">
                <a:latin typeface="AR HERMANN" pitchFamily="2" charset="0"/>
              </a:rPr>
              <a:t>Mordejai</a:t>
            </a:r>
            <a:r>
              <a:rPr lang="es-AR" sz="2400" dirty="0">
                <a:latin typeface="AR HERMANN" pitchFamily="2" charset="0"/>
              </a:rPr>
              <a:t> sólo lo saludó pero</a:t>
            </a:r>
          </a:p>
          <a:p>
            <a:pPr algn="ctr"/>
            <a:r>
              <a:rPr lang="es-AR" sz="2400" dirty="0">
                <a:latin typeface="AR HERMANN" pitchFamily="2" charset="0"/>
              </a:rPr>
              <a:t>no se inclinó ante él, Amán se enojó muchísimo y dijo:</a:t>
            </a:r>
          </a:p>
          <a:p>
            <a:pPr algn="ctr"/>
            <a:r>
              <a:rPr lang="es-AR" sz="2400" dirty="0">
                <a:latin typeface="AR HERMANN" pitchFamily="2" charset="0"/>
              </a:rPr>
              <a:t>“¡Te ordeno que te inclines ante mi!”</a:t>
            </a:r>
          </a:p>
          <a:p>
            <a:pPr algn="ctr"/>
            <a:r>
              <a:rPr lang="es-AR" sz="2400" dirty="0">
                <a:latin typeface="AR HERMANN" pitchFamily="2" charset="0"/>
              </a:rPr>
              <a:t>A lo que </a:t>
            </a:r>
            <a:r>
              <a:rPr lang="es-AR" sz="2400" dirty="0" err="1">
                <a:latin typeface="AR HERMANN" pitchFamily="2" charset="0"/>
              </a:rPr>
              <a:t>Mordejai</a:t>
            </a:r>
            <a:r>
              <a:rPr lang="es-AR" sz="2400" dirty="0">
                <a:latin typeface="AR HERMANN" pitchFamily="2" charset="0"/>
              </a:rPr>
              <a:t> le contestó:</a:t>
            </a:r>
          </a:p>
          <a:p>
            <a:pPr algn="ctr"/>
            <a:endParaRPr lang="es-AR" sz="2400" dirty="0" smtClean="0">
              <a:latin typeface="AR HERMANN" pitchFamily="2" charset="0"/>
            </a:endParaRPr>
          </a:p>
          <a:p>
            <a:pPr algn="ctr"/>
            <a:endParaRPr lang="es-AR" sz="2400" dirty="0">
              <a:latin typeface="AR HERMANN" pitchFamily="2" charset="0"/>
            </a:endParaRPr>
          </a:p>
          <a:p>
            <a:pPr algn="ctr"/>
            <a:endParaRPr lang="es-AR" sz="2400" dirty="0" smtClean="0">
              <a:latin typeface="AR HERMANN" pitchFamily="2" charset="0"/>
            </a:endParaRPr>
          </a:p>
          <a:p>
            <a:pPr algn="ctr"/>
            <a:endParaRPr lang="es-AR" sz="2400" dirty="0">
              <a:latin typeface="AR HERMANN" pitchFamily="2" charset="0"/>
            </a:endParaRPr>
          </a:p>
          <a:p>
            <a:pPr algn="ctr"/>
            <a:endParaRPr lang="es-AR" sz="2400" dirty="0" smtClean="0">
              <a:latin typeface="AR HERMANN" pitchFamily="2" charset="0"/>
            </a:endParaRPr>
          </a:p>
          <a:p>
            <a:pPr algn="ctr"/>
            <a:endParaRPr lang="es-AR" sz="2400" dirty="0">
              <a:latin typeface="AR HERMANN" pitchFamily="2" charset="0"/>
            </a:endParaRPr>
          </a:p>
          <a:p>
            <a:pPr algn="ctr"/>
            <a:endParaRPr lang="es-AR" sz="2400" dirty="0" smtClean="0">
              <a:latin typeface="AR HERMANN" pitchFamily="2" charset="0"/>
            </a:endParaRPr>
          </a:p>
          <a:p>
            <a:pPr algn="ctr"/>
            <a:endParaRPr lang="es-AR" sz="2400" dirty="0" smtClean="0">
              <a:latin typeface="AR HERMANN" pitchFamily="2" charset="0"/>
            </a:endParaRPr>
          </a:p>
          <a:p>
            <a:pPr algn="ctr"/>
            <a:endParaRPr lang="es-AR" sz="2400" dirty="0">
              <a:latin typeface="AR HERMANN" pitchFamily="2" charset="0"/>
            </a:endParaRPr>
          </a:p>
          <a:p>
            <a:pPr algn="ctr"/>
            <a:r>
              <a:rPr lang="es-AR" sz="2400" dirty="0" smtClean="0">
                <a:latin typeface="AR HERMANN" pitchFamily="2" charset="0"/>
              </a:rPr>
              <a:t>“</a:t>
            </a:r>
            <a:r>
              <a:rPr lang="es-AR" sz="2400" dirty="0">
                <a:latin typeface="AR HERMANN" pitchFamily="2" charset="0"/>
              </a:rPr>
              <a:t>No, yo solo me inclino ante Dios”.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3140968"/>
            <a:ext cx="5143500" cy="2391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971600" y="1"/>
            <a:ext cx="6768752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s-AR" sz="2400" dirty="0" smtClean="0">
              <a:latin typeface="AR HERMANN" pitchFamily="2" charset="0"/>
            </a:endParaRPr>
          </a:p>
          <a:p>
            <a:pPr algn="ctr"/>
            <a:r>
              <a:rPr lang="es-AR" sz="2400" dirty="0" smtClean="0">
                <a:latin typeface="AR HERMANN" pitchFamily="2" charset="0"/>
              </a:rPr>
              <a:t>La </a:t>
            </a:r>
            <a:r>
              <a:rPr lang="es-AR" sz="2400" dirty="0">
                <a:latin typeface="AR HERMANN" pitchFamily="2" charset="0"/>
              </a:rPr>
              <a:t>cara de Amán se puso roja de furia y juró: “¡Voy a matar</a:t>
            </a:r>
          </a:p>
          <a:p>
            <a:pPr algn="ctr"/>
            <a:r>
              <a:rPr lang="es-AR" sz="2400" dirty="0">
                <a:latin typeface="AR HERMANN" pitchFamily="2" charset="0"/>
              </a:rPr>
              <a:t>a este judío, a </a:t>
            </a:r>
            <a:r>
              <a:rPr lang="es-AR" sz="2400" dirty="0" err="1">
                <a:latin typeface="AR HERMANN" pitchFamily="2" charset="0"/>
              </a:rPr>
              <a:t>Mordejai</a:t>
            </a:r>
            <a:r>
              <a:rPr lang="es-AR" sz="2400" dirty="0">
                <a:latin typeface="AR HERMANN" pitchFamily="2" charset="0"/>
              </a:rPr>
              <a:t>, pero como eso no es suficiente,</a:t>
            </a:r>
          </a:p>
          <a:p>
            <a:pPr algn="ctr"/>
            <a:r>
              <a:rPr lang="es-AR" sz="2400" dirty="0">
                <a:latin typeface="AR HERMANN" pitchFamily="2" charset="0"/>
              </a:rPr>
              <a:t>voy a matar a todos los judíos del reino!” y echó a la suerte</a:t>
            </a:r>
          </a:p>
          <a:p>
            <a:pPr algn="ctr"/>
            <a:r>
              <a:rPr lang="es-AR" sz="2400" dirty="0">
                <a:latin typeface="AR HERMANN" pitchFamily="2" charset="0"/>
              </a:rPr>
              <a:t>el día para hacerlo. La suerte, llamada </a:t>
            </a:r>
            <a:r>
              <a:rPr lang="es-AR" sz="2400" dirty="0" err="1">
                <a:latin typeface="AR HERMANN" pitchFamily="2" charset="0"/>
              </a:rPr>
              <a:t>Pur</a:t>
            </a:r>
            <a:r>
              <a:rPr lang="es-AR" sz="2400" dirty="0">
                <a:latin typeface="AR HERMANN" pitchFamily="2" charset="0"/>
              </a:rPr>
              <a:t>, cayó en el día</a:t>
            </a:r>
          </a:p>
          <a:p>
            <a:pPr algn="ctr"/>
            <a:r>
              <a:rPr lang="es-AR" sz="2400" dirty="0">
                <a:latin typeface="AR HERMANN" pitchFamily="2" charset="0"/>
              </a:rPr>
              <a:t>trece del mes de </a:t>
            </a:r>
            <a:r>
              <a:rPr lang="es-AR" sz="2400" dirty="0" err="1">
                <a:latin typeface="AR HERMANN" pitchFamily="2" charset="0"/>
              </a:rPr>
              <a:t>Adar</a:t>
            </a:r>
            <a:r>
              <a:rPr lang="es-AR" sz="2400" dirty="0">
                <a:latin typeface="AR HERMANN" pitchFamily="2" charset="0"/>
              </a:rPr>
              <a:t>. Amán corrió a hablar con el rey y le</a:t>
            </a:r>
          </a:p>
          <a:p>
            <a:pPr algn="ctr"/>
            <a:r>
              <a:rPr lang="es-AR" sz="2400" dirty="0">
                <a:latin typeface="AR HERMANN" pitchFamily="2" charset="0"/>
              </a:rPr>
              <a:t>pidió permiso para poner en práctica su malvado plan. El</a:t>
            </a:r>
          </a:p>
          <a:p>
            <a:pPr algn="ctr"/>
            <a:r>
              <a:rPr lang="es-AR" sz="2400" dirty="0">
                <a:latin typeface="AR HERMANN" pitchFamily="2" charset="0"/>
              </a:rPr>
              <a:t>rey, que no siempre prestaba atención a lo que le decían,</a:t>
            </a:r>
          </a:p>
          <a:p>
            <a:pPr algn="ctr"/>
            <a:r>
              <a:rPr lang="es-AR" sz="2400" dirty="0">
                <a:latin typeface="AR HERMANN" pitchFamily="2" charset="0"/>
              </a:rPr>
              <a:t>aceptó y le dio su anillo de sello, que le otorgaba a Amán el</a:t>
            </a:r>
          </a:p>
          <a:p>
            <a:pPr algn="ctr"/>
            <a:r>
              <a:rPr lang="es-AR" sz="2400" dirty="0">
                <a:latin typeface="AR HERMANN" pitchFamily="2" charset="0"/>
              </a:rPr>
              <a:t>poder para hacer lo que quería.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0" y="0"/>
            <a:ext cx="633670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s-AR" sz="2000" dirty="0" smtClean="0">
              <a:latin typeface="AR HERMANN" pitchFamily="2" charset="0"/>
            </a:endParaRPr>
          </a:p>
          <a:p>
            <a:pPr algn="ctr"/>
            <a:r>
              <a:rPr lang="es-AR" sz="2000" dirty="0" smtClean="0">
                <a:latin typeface="AR HERMANN" pitchFamily="2" charset="0"/>
              </a:rPr>
              <a:t>Cuando </a:t>
            </a:r>
            <a:r>
              <a:rPr lang="es-AR" sz="2000" dirty="0" err="1">
                <a:latin typeface="AR HERMANN" pitchFamily="2" charset="0"/>
              </a:rPr>
              <a:t>Mordejai</a:t>
            </a:r>
            <a:r>
              <a:rPr lang="es-AR" sz="2000" dirty="0">
                <a:latin typeface="AR HERMANN" pitchFamily="2" charset="0"/>
              </a:rPr>
              <a:t> escuchó esto, se asustó mucho y</a:t>
            </a:r>
          </a:p>
          <a:p>
            <a:pPr algn="ctr"/>
            <a:r>
              <a:rPr lang="es-AR" sz="2000" dirty="0">
                <a:latin typeface="AR HERMANN" pitchFamily="2" charset="0"/>
              </a:rPr>
              <a:t>estaba tan confundido que no sabía qué hacer. De</a:t>
            </a:r>
          </a:p>
          <a:p>
            <a:pPr algn="ctr"/>
            <a:r>
              <a:rPr lang="es-AR" sz="2000" dirty="0">
                <a:latin typeface="AR HERMANN" pitchFamily="2" charset="0"/>
              </a:rPr>
              <a:t>repente, se le ocurrió que su sobrina Ester, la reina, era </a:t>
            </a:r>
            <a:r>
              <a:rPr lang="es-AR" sz="2000" dirty="0" smtClean="0">
                <a:latin typeface="AR HERMANN" pitchFamily="2" charset="0"/>
              </a:rPr>
              <a:t>la única </a:t>
            </a:r>
            <a:r>
              <a:rPr lang="es-AR" sz="2000" dirty="0">
                <a:latin typeface="AR HERMANN" pitchFamily="2" charset="0"/>
              </a:rPr>
              <a:t>que podía ayudar</a:t>
            </a:r>
            <a:r>
              <a:rPr lang="es-AR" sz="2000" dirty="0" smtClean="0">
                <a:latin typeface="AR HERMANN" pitchFamily="2" charset="0"/>
              </a:rPr>
              <a:t>.</a:t>
            </a:r>
          </a:p>
          <a:p>
            <a:pPr algn="ctr"/>
            <a:endParaRPr lang="es-MX" sz="2000" dirty="0">
              <a:latin typeface="AR HERMANN" pitchFamily="2" charset="0"/>
            </a:endParaRPr>
          </a:p>
          <a:p>
            <a:pPr algn="ctr"/>
            <a:endParaRPr lang="es-AR" sz="2000" dirty="0">
              <a:latin typeface="AR HERMANN" pitchFamily="2" charset="0"/>
            </a:endParaRPr>
          </a:p>
          <a:p>
            <a:pPr algn="ctr"/>
            <a:endParaRPr lang="es-AR" sz="2000" dirty="0">
              <a:latin typeface="AR HERMANN" pitchFamily="2" charset="0"/>
            </a:endParaRPr>
          </a:p>
        </p:txBody>
      </p:sp>
      <p:pic>
        <p:nvPicPr>
          <p:cNvPr id="4" name="3 Imagen" descr="que2c_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04248" y="2276872"/>
            <a:ext cx="1995686" cy="3157711"/>
          </a:xfrm>
          <a:prstGeom prst="rect">
            <a:avLst/>
          </a:prstGeom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1916832"/>
            <a:ext cx="5676900" cy="407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0213675">
            <a:off x="717305" y="2939854"/>
            <a:ext cx="960254" cy="7352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l">
  <a:themeElements>
    <a:clrScheme name="Papel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el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l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280</TotalTime>
  <Words>1003</Words>
  <Application>Microsoft Office PowerPoint</Application>
  <PresentationFormat>Presentación en pantalla (4:3)</PresentationFormat>
  <Paragraphs>107</Paragraphs>
  <Slides>15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15</vt:i4>
      </vt:variant>
    </vt:vector>
  </HeadingPairs>
  <TitlesOfParts>
    <vt:vector size="16" baseType="lpstr">
      <vt:lpstr>Papel</vt:lpstr>
      <vt:lpstr>Diapositiva 1</vt:lpstr>
      <vt:lpstr>   Hace muchos miles de años, en la antigua Persia, gobernaban en la ciudad de Susa el rey Asuero y la reina Vashti. Como el rey y Vashti se peleaban todo el tiempo, el rey se cansó y le dijo: “Me voy a separar de ti; desde ahora ya no somos más esposo y esposa”.  </vt:lpstr>
      <vt:lpstr>Diapositiva 3</vt:lpstr>
      <vt:lpstr>Diapositiva 4</vt:lpstr>
      <vt:lpstr>             De todas las bellas damas que le presentaron  le llamó la atención solo una. </vt:lpstr>
      <vt:lpstr>Diapositiva 6</vt:lpstr>
      <vt:lpstr>Diapositiva 7</vt:lpstr>
      <vt:lpstr>Diapositiva 8</vt:lpstr>
      <vt:lpstr>Diapositiva 9</vt:lpstr>
      <vt:lpstr>Diapositiva 10</vt:lpstr>
      <vt:lpstr>Diapositiva 11</vt:lpstr>
      <vt:lpstr>Diapositiva 12</vt:lpstr>
      <vt:lpstr>Diapositiva 13</vt:lpstr>
      <vt:lpstr>Diapositiva 14</vt:lpstr>
      <vt:lpstr>Diapositiva 15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ALE Y JUAN PABLO</dc:creator>
  <cp:lastModifiedBy>ALE Y JUAN PABLO</cp:lastModifiedBy>
  <cp:revision>13</cp:revision>
  <dcterms:created xsi:type="dcterms:W3CDTF">2012-03-08T21:08:07Z</dcterms:created>
  <dcterms:modified xsi:type="dcterms:W3CDTF">2012-03-22T04:31:35Z</dcterms:modified>
</cp:coreProperties>
</file>