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60" r:id="rId5"/>
    <p:sldId id="261" r:id="rId6"/>
    <p:sldId id="262" r:id="rId7"/>
    <p:sldId id="259" r:id="rId8"/>
    <p:sldId id="263" r:id="rId9"/>
    <p:sldId id="264" r:id="rId10"/>
    <p:sldId id="265" r:id="rId11"/>
    <p:sldId id="266" r:id="rId12"/>
    <p:sldId id="267" r:id="rId13"/>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8" name="27 Marcador de fecha"/>
          <p:cNvSpPr>
            <a:spLocks noGrp="1"/>
          </p:cNvSpPr>
          <p:nvPr>
            <p:ph type="dt" sz="half" idx="10"/>
          </p:nvPr>
        </p:nvSpPr>
        <p:spPr/>
        <p:txBody>
          <a:bodyPr/>
          <a:lstStyle>
            <a:extLst/>
          </a:lstStyle>
          <a:p>
            <a:fld id="{1E76A763-D9A7-4DE3-B0DC-3CF7C22C115B}" type="datetimeFigureOut">
              <a:rPr lang="es-AR" smtClean="0"/>
              <a:pPr/>
              <a:t>21/04/2012</a:t>
            </a:fld>
            <a:endParaRPr lang="es-AR"/>
          </a:p>
        </p:txBody>
      </p:sp>
      <p:sp>
        <p:nvSpPr>
          <p:cNvPr id="17" name="16 Marcador de pie de página"/>
          <p:cNvSpPr>
            <a:spLocks noGrp="1"/>
          </p:cNvSpPr>
          <p:nvPr>
            <p:ph type="ftr" sz="quarter" idx="11"/>
          </p:nvPr>
        </p:nvSpPr>
        <p:spPr/>
        <p:txBody>
          <a:bodyPr/>
          <a:lstStyle>
            <a:extLst/>
          </a:lstStyle>
          <a:p>
            <a:endParaRPr lang="es-AR"/>
          </a:p>
        </p:txBody>
      </p:sp>
      <p:sp>
        <p:nvSpPr>
          <p:cNvPr id="29" name="28 Marcador de número de diapositiva"/>
          <p:cNvSpPr>
            <a:spLocks noGrp="1"/>
          </p:cNvSpPr>
          <p:nvPr>
            <p:ph type="sldNum" sz="quarter" idx="12"/>
          </p:nvPr>
        </p:nvSpPr>
        <p:spPr/>
        <p:txBody>
          <a:bodyPr/>
          <a:lstStyle>
            <a:extLst/>
          </a:lstStyle>
          <a:p>
            <a:fld id="{2580ACDE-2C36-479E-B52D-B88BB26793DD}" type="slidenum">
              <a:rPr lang="es-AR" smtClean="0"/>
              <a:pPr/>
              <a:t>‹Nº›</a:t>
            </a:fld>
            <a:endParaRPr lang="es-AR"/>
          </a:p>
        </p:txBody>
      </p:sp>
      <p:sp>
        <p:nvSpPr>
          <p:cNvPr id="32" name="31 Rectángulo"/>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38 Rectángulo"/>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39 Rectángulo"/>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40 Rectángulo"/>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41 Rectángulo"/>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7 Título"/>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56" name="55 Rectángulo"/>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64 Rectángulo"/>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65 Rectángulo"/>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66 Rectángulo"/>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1E76A763-D9A7-4DE3-B0DC-3CF7C22C115B}" type="datetimeFigureOut">
              <a:rPr lang="es-AR" smtClean="0"/>
              <a:pPr/>
              <a:t>21/04/2012</a:t>
            </a:fld>
            <a:endParaRPr lang="es-AR"/>
          </a:p>
        </p:txBody>
      </p:sp>
      <p:sp>
        <p:nvSpPr>
          <p:cNvPr id="5" name="4 Marcador de pie de página"/>
          <p:cNvSpPr>
            <a:spLocks noGrp="1"/>
          </p:cNvSpPr>
          <p:nvPr>
            <p:ph type="ftr" sz="quarter" idx="11"/>
          </p:nvPr>
        </p:nvSpPr>
        <p:spPr/>
        <p:txBody>
          <a:bodyPr/>
          <a:lstStyle>
            <a:extLst/>
          </a:lstStyle>
          <a:p>
            <a:endParaRPr lang="es-AR"/>
          </a:p>
        </p:txBody>
      </p:sp>
      <p:sp>
        <p:nvSpPr>
          <p:cNvPr id="6" name="5 Marcador de número de diapositiva"/>
          <p:cNvSpPr>
            <a:spLocks noGrp="1"/>
          </p:cNvSpPr>
          <p:nvPr>
            <p:ph type="sldNum" sz="quarter" idx="12"/>
          </p:nvPr>
        </p:nvSpPr>
        <p:spPr/>
        <p:txBody>
          <a:bodyPr/>
          <a:lstStyle>
            <a:extLst/>
          </a:lstStyle>
          <a:p>
            <a:fld id="{2580ACDE-2C36-479E-B52D-B88BB26793DD}" type="slidenum">
              <a:rPr lang="es-AR" smtClean="0"/>
              <a:pPr/>
              <a:t>‹Nº›</a:t>
            </a:fld>
            <a:endParaRPr lang="es-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981200" cy="5851525"/>
          </a:xfrm>
        </p:spPr>
        <p:txBody>
          <a:bodyPr vert="eaVert" anchor="ct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609600" y="274639"/>
            <a:ext cx="58674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1E76A763-D9A7-4DE3-B0DC-3CF7C22C115B}" type="datetimeFigureOut">
              <a:rPr lang="es-AR" smtClean="0"/>
              <a:pPr/>
              <a:t>21/04/2012</a:t>
            </a:fld>
            <a:endParaRPr lang="es-AR"/>
          </a:p>
        </p:txBody>
      </p:sp>
      <p:sp>
        <p:nvSpPr>
          <p:cNvPr id="5" name="4 Marcador de pie de página"/>
          <p:cNvSpPr>
            <a:spLocks noGrp="1"/>
          </p:cNvSpPr>
          <p:nvPr>
            <p:ph type="ftr" sz="quarter" idx="11"/>
          </p:nvPr>
        </p:nvSpPr>
        <p:spPr/>
        <p:txBody>
          <a:bodyPr/>
          <a:lstStyle>
            <a:extLst/>
          </a:lstStyle>
          <a:p>
            <a:endParaRPr lang="es-AR"/>
          </a:p>
        </p:txBody>
      </p:sp>
      <p:sp>
        <p:nvSpPr>
          <p:cNvPr id="6" name="5 Marcador de número de diapositiva"/>
          <p:cNvSpPr>
            <a:spLocks noGrp="1"/>
          </p:cNvSpPr>
          <p:nvPr>
            <p:ph type="sldNum" sz="quarter" idx="12"/>
          </p:nvPr>
        </p:nvSpPr>
        <p:spPr/>
        <p:txBody>
          <a:bodyPr/>
          <a:lstStyle>
            <a:extLst/>
          </a:lstStyle>
          <a:p>
            <a:fld id="{2580ACDE-2C36-479E-B52D-B88BB26793DD}" type="slidenum">
              <a:rPr lang="es-AR" smtClean="0"/>
              <a:pPr/>
              <a:t>‹Nº›</a:t>
            </a:fld>
            <a:endParaRPr lang="es-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1E76A763-D9A7-4DE3-B0DC-3CF7C22C115B}" type="datetimeFigureOut">
              <a:rPr lang="es-AR" smtClean="0"/>
              <a:pPr/>
              <a:t>21/04/2012</a:t>
            </a:fld>
            <a:endParaRPr lang="es-AR"/>
          </a:p>
        </p:txBody>
      </p:sp>
      <p:sp>
        <p:nvSpPr>
          <p:cNvPr id="5" name="4 Marcador de pie de página"/>
          <p:cNvSpPr>
            <a:spLocks noGrp="1"/>
          </p:cNvSpPr>
          <p:nvPr>
            <p:ph type="ftr" sz="quarter" idx="11"/>
          </p:nvPr>
        </p:nvSpPr>
        <p:spPr/>
        <p:txBody>
          <a:bodyPr/>
          <a:lstStyle>
            <a:extLst/>
          </a:lstStyle>
          <a:p>
            <a:endParaRPr lang="es-AR"/>
          </a:p>
        </p:txBody>
      </p:sp>
      <p:sp>
        <p:nvSpPr>
          <p:cNvPr id="6" name="5 Marcador de número de diapositiva"/>
          <p:cNvSpPr>
            <a:spLocks noGrp="1"/>
          </p:cNvSpPr>
          <p:nvPr>
            <p:ph type="sldNum" sz="quarter" idx="12"/>
          </p:nvPr>
        </p:nvSpPr>
        <p:spPr/>
        <p:txBody>
          <a:bodyPr/>
          <a:lstStyle>
            <a:extLst/>
          </a:lstStyle>
          <a:p>
            <a:fld id="{2580ACDE-2C36-479E-B52D-B88BB26793DD}" type="slidenum">
              <a:rPr lang="es-AR" smtClean="0"/>
              <a:pPr/>
              <a:t>‹Nº›</a:t>
            </a:fld>
            <a:endParaRPr lang="es-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4" name="13 Forma libre"/>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14 Forma libre"/>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12 Forma libre"/>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15 Forma libre"/>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16 Forma libre"/>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17 Forma libre"/>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18 Forma libre"/>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19 Forma libre"/>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20 Forma libre"/>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21 Forma libre"/>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22 Forma libre"/>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23 Forma libre"/>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24 Forma libre"/>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25 Forma libre"/>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26 Forma libre"/>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2 Marcador de texto"/>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1E76A763-D9A7-4DE3-B0DC-3CF7C22C115B}" type="datetimeFigureOut">
              <a:rPr lang="es-AR" smtClean="0"/>
              <a:pPr/>
              <a:t>21/04/2012</a:t>
            </a:fld>
            <a:endParaRPr lang="es-AR"/>
          </a:p>
        </p:txBody>
      </p:sp>
      <p:sp>
        <p:nvSpPr>
          <p:cNvPr id="5" name="4 Marcador de pie de página"/>
          <p:cNvSpPr>
            <a:spLocks noGrp="1"/>
          </p:cNvSpPr>
          <p:nvPr>
            <p:ph type="ftr" sz="quarter" idx="11"/>
          </p:nvPr>
        </p:nvSpPr>
        <p:spPr/>
        <p:txBody>
          <a:bodyPr/>
          <a:lstStyle>
            <a:extLst/>
          </a:lstStyle>
          <a:p>
            <a:endParaRPr lang="es-AR"/>
          </a:p>
        </p:txBody>
      </p:sp>
      <p:sp>
        <p:nvSpPr>
          <p:cNvPr id="6" name="5 Marcador de número de diapositiva"/>
          <p:cNvSpPr>
            <a:spLocks noGrp="1"/>
          </p:cNvSpPr>
          <p:nvPr>
            <p:ph type="sldNum" sz="quarter" idx="12"/>
          </p:nvPr>
        </p:nvSpPr>
        <p:spPr/>
        <p:txBody>
          <a:bodyPr/>
          <a:lstStyle>
            <a:extLst/>
          </a:lstStyle>
          <a:p>
            <a:fld id="{2580ACDE-2C36-479E-B52D-B88BB26793DD}" type="slidenum">
              <a:rPr lang="es-AR" smtClean="0"/>
              <a:pPr/>
              <a:t>‹Nº›</a:t>
            </a:fld>
            <a:endParaRPr lang="es-AR"/>
          </a:p>
        </p:txBody>
      </p:sp>
      <p:sp>
        <p:nvSpPr>
          <p:cNvPr id="7" name="6 Rectángulo"/>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s-ES" smtClean="0"/>
              <a:t>Haga clic para modificar el estilo de título del patrón</a:t>
            </a:r>
            <a:endParaRPr kumimoji="0" lang="en-US"/>
          </a:p>
        </p:txBody>
      </p:sp>
      <p:sp>
        <p:nvSpPr>
          <p:cNvPr id="8" name="7 Rectángulo"/>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8 Rectángulo"/>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9 Rectángulo"/>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Rectángulo"/>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11 Rectángulo"/>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2064"/>
            <a:ext cx="8229600" cy="9144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1E76A763-D9A7-4DE3-B0DC-3CF7C22C115B}" type="datetimeFigureOut">
              <a:rPr lang="es-AR" smtClean="0"/>
              <a:pPr/>
              <a:t>21/04/2012</a:t>
            </a:fld>
            <a:endParaRPr lang="es-AR"/>
          </a:p>
        </p:txBody>
      </p:sp>
      <p:sp>
        <p:nvSpPr>
          <p:cNvPr id="6" name="5 Marcador de pie de página"/>
          <p:cNvSpPr>
            <a:spLocks noGrp="1"/>
          </p:cNvSpPr>
          <p:nvPr>
            <p:ph type="ftr" sz="quarter" idx="11"/>
          </p:nvPr>
        </p:nvSpPr>
        <p:spPr/>
        <p:txBody>
          <a:bodyPr/>
          <a:lstStyle>
            <a:extLst/>
          </a:lstStyle>
          <a:p>
            <a:endParaRPr lang="es-AR"/>
          </a:p>
        </p:txBody>
      </p:sp>
      <p:sp>
        <p:nvSpPr>
          <p:cNvPr id="7" name="6 Marcador de número de diapositiva"/>
          <p:cNvSpPr>
            <a:spLocks noGrp="1"/>
          </p:cNvSpPr>
          <p:nvPr>
            <p:ph type="sldNum" sz="quarter" idx="12"/>
          </p:nvPr>
        </p:nvSpPr>
        <p:spPr/>
        <p:txBody>
          <a:bodyPr/>
          <a:lstStyle>
            <a:extLst/>
          </a:lstStyle>
          <a:p>
            <a:fld id="{2580ACDE-2C36-479E-B52D-B88BB26793DD}" type="slidenum">
              <a:rPr lang="es-AR" smtClean="0"/>
              <a:pPr/>
              <a:t>‹Nº›</a:t>
            </a:fld>
            <a:endParaRPr lang="es-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5" name="24 Rectángulo"/>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504824" y="512064"/>
            <a:ext cx="7772400" cy="914400"/>
          </a:xfrm>
        </p:spPr>
        <p:txBody>
          <a:bodyPr anchor="t"/>
          <a:lstStyle>
            <a:lvl1pPr>
              <a:defRPr sz="400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1E76A763-D9A7-4DE3-B0DC-3CF7C22C115B}" type="datetimeFigureOut">
              <a:rPr lang="es-AR" smtClean="0"/>
              <a:pPr/>
              <a:t>21/04/2012</a:t>
            </a:fld>
            <a:endParaRPr lang="es-AR"/>
          </a:p>
        </p:txBody>
      </p:sp>
      <p:sp>
        <p:nvSpPr>
          <p:cNvPr id="8" name="7 Marcador de pie de página"/>
          <p:cNvSpPr>
            <a:spLocks noGrp="1"/>
          </p:cNvSpPr>
          <p:nvPr>
            <p:ph type="ftr" sz="quarter" idx="11"/>
          </p:nvPr>
        </p:nvSpPr>
        <p:spPr/>
        <p:txBody>
          <a:bodyPr/>
          <a:lstStyle>
            <a:extLst/>
          </a:lstStyle>
          <a:p>
            <a:endParaRPr lang="es-AR"/>
          </a:p>
        </p:txBody>
      </p:sp>
      <p:sp>
        <p:nvSpPr>
          <p:cNvPr id="9" name="8 Marcador de número de diapositiva"/>
          <p:cNvSpPr>
            <a:spLocks noGrp="1"/>
          </p:cNvSpPr>
          <p:nvPr>
            <p:ph type="sldNum" sz="quarter" idx="12"/>
          </p:nvPr>
        </p:nvSpPr>
        <p:spPr/>
        <p:txBody>
          <a:bodyPr/>
          <a:lstStyle>
            <a:extLst/>
          </a:lstStyle>
          <a:p>
            <a:fld id="{2580ACDE-2C36-479E-B52D-B88BB26793DD}" type="slidenum">
              <a:rPr lang="es-AR" smtClean="0"/>
              <a:pPr/>
              <a:t>‹Nº›</a:t>
            </a:fld>
            <a:endParaRPr lang="es-AR"/>
          </a:p>
        </p:txBody>
      </p:sp>
      <p:sp>
        <p:nvSpPr>
          <p:cNvPr id="16" name="15 Rectángulo"/>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16 Rectángulo"/>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17 Rectángulo"/>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18 Rectángulo"/>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19 Rectángulo"/>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20 Rectángulo"/>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21 Rectángulo"/>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28 Rectángulo"/>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29 Rectángulo"/>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512064"/>
            <a:ext cx="7772400" cy="914400"/>
          </a:xfrm>
        </p:spPr>
        <p:txBody>
          <a:bodyPr/>
          <a:lstStyle>
            <a:lvl1pPr>
              <a:defRPr sz="4000" cap="none" baseline="0"/>
            </a:lvl1pPr>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1E76A763-D9A7-4DE3-B0DC-3CF7C22C115B}" type="datetimeFigureOut">
              <a:rPr lang="es-AR" smtClean="0"/>
              <a:pPr/>
              <a:t>21/04/2012</a:t>
            </a:fld>
            <a:endParaRPr lang="es-AR"/>
          </a:p>
        </p:txBody>
      </p:sp>
      <p:sp>
        <p:nvSpPr>
          <p:cNvPr id="4" name="3 Marcador de pie de página"/>
          <p:cNvSpPr>
            <a:spLocks noGrp="1"/>
          </p:cNvSpPr>
          <p:nvPr>
            <p:ph type="ftr" sz="quarter" idx="11"/>
          </p:nvPr>
        </p:nvSpPr>
        <p:spPr/>
        <p:txBody>
          <a:bodyPr/>
          <a:lstStyle>
            <a:extLst/>
          </a:lstStyle>
          <a:p>
            <a:endParaRPr lang="es-AR"/>
          </a:p>
        </p:txBody>
      </p:sp>
      <p:sp>
        <p:nvSpPr>
          <p:cNvPr id="5" name="4 Marcador de número de diapositiva"/>
          <p:cNvSpPr>
            <a:spLocks noGrp="1"/>
          </p:cNvSpPr>
          <p:nvPr>
            <p:ph type="sldNum" sz="quarter" idx="12"/>
          </p:nvPr>
        </p:nvSpPr>
        <p:spPr/>
        <p:txBody>
          <a:bodyPr/>
          <a:lstStyle>
            <a:extLst/>
          </a:lstStyle>
          <a:p>
            <a:fld id="{2580ACDE-2C36-479E-B52D-B88BB26793DD}" type="slidenum">
              <a:rPr lang="es-AR" smtClean="0"/>
              <a:pPr/>
              <a:t>‹Nº›</a:t>
            </a:fld>
            <a:endParaRPr lang="es-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1E76A763-D9A7-4DE3-B0DC-3CF7C22C115B}" type="datetimeFigureOut">
              <a:rPr lang="es-AR" smtClean="0"/>
              <a:pPr/>
              <a:t>21/04/2012</a:t>
            </a:fld>
            <a:endParaRPr lang="es-AR"/>
          </a:p>
        </p:txBody>
      </p:sp>
      <p:sp>
        <p:nvSpPr>
          <p:cNvPr id="3" name="2 Marcador de pie de página"/>
          <p:cNvSpPr>
            <a:spLocks noGrp="1"/>
          </p:cNvSpPr>
          <p:nvPr>
            <p:ph type="ftr" sz="quarter" idx="11"/>
          </p:nvPr>
        </p:nvSpPr>
        <p:spPr/>
        <p:txBody>
          <a:bodyPr/>
          <a:lstStyle>
            <a:extLst/>
          </a:lstStyle>
          <a:p>
            <a:endParaRPr lang="es-AR"/>
          </a:p>
        </p:txBody>
      </p:sp>
      <p:sp>
        <p:nvSpPr>
          <p:cNvPr id="4" name="3 Marcador de número de diapositiva"/>
          <p:cNvSpPr>
            <a:spLocks noGrp="1"/>
          </p:cNvSpPr>
          <p:nvPr>
            <p:ph type="sldNum" sz="quarter" idx="12"/>
          </p:nvPr>
        </p:nvSpPr>
        <p:spPr/>
        <p:txBody>
          <a:bodyPr/>
          <a:lstStyle>
            <a:extLst/>
          </a:lstStyle>
          <a:p>
            <a:fld id="{2580ACDE-2C36-479E-B52D-B88BB26793DD}" type="slidenum">
              <a:rPr lang="es-AR" smtClean="0"/>
              <a:pPr/>
              <a:t>‹Nº›</a:t>
            </a:fld>
            <a:endParaRPr lang="es-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273050"/>
            <a:ext cx="8229600" cy="1162050"/>
          </a:xfrm>
        </p:spPr>
        <p:txBody>
          <a:bodyPr anchor="ctr"/>
          <a:lstStyle>
            <a:lvl1pPr algn="l">
              <a:buNone/>
              <a:defRPr sz="3600" b="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1E76A763-D9A7-4DE3-B0DC-3CF7C22C115B}" type="datetimeFigureOut">
              <a:rPr lang="es-AR" smtClean="0"/>
              <a:pPr/>
              <a:t>21/04/2012</a:t>
            </a:fld>
            <a:endParaRPr lang="es-AR"/>
          </a:p>
        </p:txBody>
      </p:sp>
      <p:sp>
        <p:nvSpPr>
          <p:cNvPr id="6" name="5 Marcador de pie de página"/>
          <p:cNvSpPr>
            <a:spLocks noGrp="1"/>
          </p:cNvSpPr>
          <p:nvPr>
            <p:ph type="ftr" sz="quarter" idx="11"/>
          </p:nvPr>
        </p:nvSpPr>
        <p:spPr/>
        <p:txBody>
          <a:bodyPr/>
          <a:lstStyle>
            <a:extLst/>
          </a:lstStyle>
          <a:p>
            <a:endParaRPr lang="es-AR"/>
          </a:p>
        </p:txBody>
      </p:sp>
      <p:sp>
        <p:nvSpPr>
          <p:cNvPr id="7" name="6 Marcador de número de diapositiva"/>
          <p:cNvSpPr>
            <a:spLocks noGrp="1"/>
          </p:cNvSpPr>
          <p:nvPr>
            <p:ph type="sldNum" sz="quarter" idx="12"/>
          </p:nvPr>
        </p:nvSpPr>
        <p:spPr/>
        <p:txBody>
          <a:bodyPr/>
          <a:lstStyle>
            <a:extLst/>
          </a:lstStyle>
          <a:p>
            <a:fld id="{2580ACDE-2C36-479E-B52D-B88BB26793DD}" type="slidenum">
              <a:rPr lang="es-AR" smtClean="0"/>
              <a:pPr/>
              <a:t>‹Nº›</a:t>
            </a:fld>
            <a:endParaRPr lang="es-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8" name="7 Rectángulo"/>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8 Conector recto"/>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9 Grupo"/>
          <p:cNvGrpSpPr/>
          <p:nvPr/>
        </p:nvGrpSpPr>
        <p:grpSpPr>
          <a:xfrm rot="5400000">
            <a:off x="8514581" y="1219200"/>
            <a:ext cx="132763" cy="128466"/>
            <a:chOff x="6668087" y="1297746"/>
            <a:chExt cx="161840" cy="156602"/>
          </a:xfrm>
        </p:grpSpPr>
        <p:cxnSp>
          <p:nvCxnSpPr>
            <p:cNvPr id="15" name="14 Conector recto"/>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15 Conector recto"/>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16 Conector recto"/>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1 Título"/>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s-ES" smtClean="0"/>
              <a:t>Haga clic en el icono para agregar una imagen</a:t>
            </a:r>
            <a:endParaRPr kumimoji="0" lang="en-US"/>
          </a:p>
        </p:txBody>
      </p:sp>
      <p:sp>
        <p:nvSpPr>
          <p:cNvPr id="4" name="3 Marcador de texto"/>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grpSp>
        <p:nvGrpSpPr>
          <p:cNvPr id="14" name="13 Grupo"/>
          <p:cNvGrpSpPr/>
          <p:nvPr/>
        </p:nvGrpSpPr>
        <p:grpSpPr>
          <a:xfrm rot="5400000">
            <a:off x="8666981" y="1371600"/>
            <a:ext cx="132763" cy="128466"/>
            <a:chOff x="6668087" y="1297746"/>
            <a:chExt cx="161840" cy="156602"/>
          </a:xfrm>
        </p:grpSpPr>
        <p:cxnSp>
          <p:nvCxnSpPr>
            <p:cNvPr id="11" name="10 Conector recto"/>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11 Conector recto"/>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12 Conector recto"/>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17 Grupo"/>
          <p:cNvGrpSpPr/>
          <p:nvPr/>
        </p:nvGrpSpPr>
        <p:grpSpPr>
          <a:xfrm rot="5400000">
            <a:off x="8320088" y="1474763"/>
            <a:ext cx="132763" cy="128466"/>
            <a:chOff x="6668087" y="1297746"/>
            <a:chExt cx="161840" cy="156602"/>
          </a:xfrm>
        </p:grpSpPr>
        <p:cxnSp>
          <p:nvCxnSpPr>
            <p:cNvPr id="19" name="18 Conector recto"/>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19 Conector recto"/>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20 Conector recto"/>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4 Marcador de fecha"/>
          <p:cNvSpPr>
            <a:spLocks noGrp="1"/>
          </p:cNvSpPr>
          <p:nvPr>
            <p:ph type="dt" sz="half" idx="10"/>
          </p:nvPr>
        </p:nvSpPr>
        <p:spPr>
          <a:xfrm>
            <a:off x="6477000" y="55499"/>
            <a:ext cx="2133600" cy="365125"/>
          </a:xfrm>
        </p:spPr>
        <p:txBody>
          <a:bodyPr/>
          <a:lstStyle>
            <a:extLst/>
          </a:lstStyle>
          <a:p>
            <a:fld id="{1E76A763-D9A7-4DE3-B0DC-3CF7C22C115B}" type="datetimeFigureOut">
              <a:rPr lang="es-AR" smtClean="0"/>
              <a:pPr/>
              <a:t>21/04/2012</a:t>
            </a:fld>
            <a:endParaRPr lang="es-AR"/>
          </a:p>
        </p:txBody>
      </p:sp>
      <p:sp>
        <p:nvSpPr>
          <p:cNvPr id="6" name="5 Marcador de pie de página"/>
          <p:cNvSpPr>
            <a:spLocks noGrp="1"/>
          </p:cNvSpPr>
          <p:nvPr>
            <p:ph type="ftr" sz="quarter" idx="11"/>
          </p:nvPr>
        </p:nvSpPr>
        <p:spPr>
          <a:xfrm>
            <a:off x="914400" y="55499"/>
            <a:ext cx="5562600" cy="365125"/>
          </a:xfrm>
        </p:spPr>
        <p:txBody>
          <a:bodyPr/>
          <a:lstStyle>
            <a:extLst/>
          </a:lstStyle>
          <a:p>
            <a:endParaRPr lang="es-AR"/>
          </a:p>
        </p:txBody>
      </p:sp>
      <p:sp>
        <p:nvSpPr>
          <p:cNvPr id="7" name="6 Marcador de número de diapositiva"/>
          <p:cNvSpPr>
            <a:spLocks noGrp="1"/>
          </p:cNvSpPr>
          <p:nvPr>
            <p:ph type="sldNum" sz="quarter" idx="12"/>
          </p:nvPr>
        </p:nvSpPr>
        <p:spPr>
          <a:xfrm>
            <a:off x="8610600" y="55499"/>
            <a:ext cx="457200" cy="365125"/>
          </a:xfrm>
        </p:spPr>
        <p:txBody>
          <a:bodyPr/>
          <a:lstStyle>
            <a:extLst/>
          </a:lstStyle>
          <a:p>
            <a:fld id="{2580ACDE-2C36-479E-B52D-B88BB26793DD}" type="slidenum">
              <a:rPr lang="es-AR" smtClean="0"/>
              <a:pPr/>
              <a:t>‹Nº›</a:t>
            </a:fld>
            <a:endParaRPr lang="es-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6 Rectángulo"/>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Rectángulo"/>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Rectángulo"/>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Rectángulo"/>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Rectángulo"/>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11 Rectángulo"/>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14 Rectángulo"/>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15 Rectángulo"/>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16 Rectángulo"/>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21 Marcador de título"/>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1E76A763-D9A7-4DE3-B0DC-3CF7C22C115B}" type="datetimeFigureOut">
              <a:rPr lang="es-AR" smtClean="0"/>
              <a:pPr/>
              <a:t>21/04/2012</a:t>
            </a:fld>
            <a:endParaRPr lang="es-AR"/>
          </a:p>
        </p:txBody>
      </p:sp>
      <p:sp>
        <p:nvSpPr>
          <p:cNvPr id="3" name="2 Marcador de pie de página"/>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s-AR"/>
          </a:p>
        </p:txBody>
      </p:sp>
      <p:sp>
        <p:nvSpPr>
          <p:cNvPr id="23" name="22 Marcador de número de diapositiva"/>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2580ACDE-2C36-479E-B52D-B88BB26793DD}" type="slidenum">
              <a:rPr lang="es-AR" smtClean="0"/>
              <a:pPr/>
              <a:t>‹Nº›</a:t>
            </a:fld>
            <a:endParaRPr lang="es-AR"/>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endParaRPr lang="es-AR"/>
          </a:p>
        </p:txBody>
      </p:sp>
      <p:sp>
        <p:nvSpPr>
          <p:cNvPr id="3" name="2 Subtítulo"/>
          <p:cNvSpPr>
            <a:spLocks noGrp="1"/>
          </p:cNvSpPr>
          <p:nvPr>
            <p:ph type="subTitle" idx="1"/>
          </p:nvPr>
        </p:nvSpPr>
        <p:spPr>
          <a:xfrm>
            <a:off x="914400" y="1772816"/>
            <a:ext cx="7772400" cy="2570584"/>
          </a:xfrm>
        </p:spPr>
        <p:txBody>
          <a:bodyPr>
            <a:normAutofit/>
          </a:bodyPr>
          <a:lstStyle/>
          <a:p>
            <a:pPr algn="ctr"/>
            <a:r>
              <a:rPr lang="es-MX" sz="3200" dirty="0" smtClean="0">
                <a:latin typeface="Aharoni" pitchFamily="2" charset="-79"/>
                <a:cs typeface="Aharoni" pitchFamily="2" charset="-79"/>
              </a:rPr>
              <a:t>HACE UNOS AÑOS ATRÁS…</a:t>
            </a:r>
          </a:p>
          <a:p>
            <a:pPr algn="ctr"/>
            <a:endParaRPr lang="es-MX" sz="3200" dirty="0" smtClean="0">
              <a:latin typeface="Aharoni" pitchFamily="2" charset="-79"/>
              <a:cs typeface="Aharoni" pitchFamily="2" charset="-79"/>
            </a:endParaRPr>
          </a:p>
          <a:p>
            <a:pPr algn="ctr"/>
            <a:r>
              <a:rPr lang="es-MX" sz="3200" dirty="0" smtClean="0">
                <a:latin typeface="Aharoni" pitchFamily="2" charset="-79"/>
                <a:cs typeface="Aharoni" pitchFamily="2" charset="-79"/>
              </a:rPr>
              <a:t>PERSONAS COMO NOSOTROS…</a:t>
            </a:r>
            <a:endParaRPr lang="es-AR" sz="3200" dirty="0">
              <a:latin typeface="Aharoni" pitchFamily="2" charset="-79"/>
              <a:cs typeface="Aharoni" pitchFamily="2" charset="-79"/>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4400" y="512064"/>
            <a:ext cx="7772400" cy="4141072"/>
          </a:xfrm>
        </p:spPr>
        <p:txBody>
          <a:bodyPr/>
          <a:lstStyle/>
          <a:p>
            <a:r>
              <a:rPr lang="es-MX" dirty="0" smtClean="0"/>
              <a:t>CADA DIA ESTABAMOS MAS DELGADOS, Y EN EL CAMPO DE CONCENTRACION HABIA UN MEDICO MALVADO “MENGGEL”</a:t>
            </a:r>
            <a:endParaRPr lang="es-AR" dirty="0"/>
          </a:p>
        </p:txBody>
      </p:sp>
      <p:sp>
        <p:nvSpPr>
          <p:cNvPr id="3" name="2 Marcador de contenido"/>
          <p:cNvSpPr>
            <a:spLocks noGrp="1"/>
          </p:cNvSpPr>
          <p:nvPr>
            <p:ph idx="1"/>
          </p:nvPr>
        </p:nvSpPr>
        <p:spPr>
          <a:xfrm>
            <a:off x="755576" y="3140968"/>
            <a:ext cx="7931224" cy="3214592"/>
          </a:xfrm>
        </p:spPr>
        <p:txBody>
          <a:bodyPr/>
          <a:lstStyle/>
          <a:p>
            <a:r>
              <a:rPr lang="es-MX" dirty="0" smtClean="0"/>
              <a:t>EL HACIA PRUEBAS MEDICAS NO PERMITIDAS, USANDONOS COMO CONEJILLOS DE INDIAS</a:t>
            </a:r>
            <a:endParaRPr lang="es-AR" dirty="0"/>
          </a:p>
        </p:txBody>
      </p:sp>
      <p:pic>
        <p:nvPicPr>
          <p:cNvPr id="4" name="3 Imagen" descr="shoa6.jpg"/>
          <p:cNvPicPr>
            <a:picLocks noChangeAspect="1"/>
          </p:cNvPicPr>
          <p:nvPr/>
        </p:nvPicPr>
        <p:blipFill>
          <a:blip r:embed="rId2" cstate="print"/>
          <a:stretch>
            <a:fillRect/>
          </a:stretch>
        </p:blipFill>
        <p:spPr>
          <a:xfrm>
            <a:off x="1331640" y="4941168"/>
            <a:ext cx="4248472" cy="1656184"/>
          </a:xfrm>
          <a:prstGeom prst="rect">
            <a:avLst/>
          </a:prstGeom>
        </p:spPr>
      </p:pic>
      <p:pic>
        <p:nvPicPr>
          <p:cNvPr id="5" name="4 Imagen" descr="shoa11.jpg"/>
          <p:cNvPicPr>
            <a:picLocks noChangeAspect="1"/>
          </p:cNvPicPr>
          <p:nvPr/>
        </p:nvPicPr>
        <p:blipFill>
          <a:blip r:embed="rId3" cstate="print"/>
          <a:stretch>
            <a:fillRect/>
          </a:stretch>
        </p:blipFill>
        <p:spPr>
          <a:xfrm>
            <a:off x="6084168" y="4221088"/>
            <a:ext cx="2664296" cy="2448272"/>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UN DIA NOS LLAMARON A LAS DUCHAS..</a:t>
            </a:r>
            <a:br>
              <a:rPr lang="es-MX" dirty="0" smtClean="0"/>
            </a:br>
            <a:r>
              <a:rPr lang="es-MX" dirty="0" smtClean="0"/>
              <a:t>ALGUNOS ESTABAN TAN CONTENTOS.. HACE MESES.. AÑOS QUE NO NOS BAÑABAMOS..</a:t>
            </a:r>
            <a:br>
              <a:rPr lang="es-MX" dirty="0" smtClean="0"/>
            </a:br>
            <a:r>
              <a:rPr lang="es-MX" dirty="0" smtClean="0"/>
              <a:t>PERO CUANDO ESE MOMENTO LLEGO.. NOSOTROS (LA MAYORIA) YA NO ESTAMOS VIVOS</a:t>
            </a:r>
            <a:br>
              <a:rPr lang="es-MX" dirty="0" smtClean="0"/>
            </a:br>
            <a:r>
              <a:rPr lang="es-MX" dirty="0" smtClean="0"/>
              <a:t>“ERAN CAMARAS DE GAS, NO DUCHAS”</a:t>
            </a:r>
            <a:endParaRPr lang="es-AR" dirty="0"/>
          </a:p>
        </p:txBody>
      </p:sp>
      <p:sp>
        <p:nvSpPr>
          <p:cNvPr id="3" name="2 Marcador de contenido"/>
          <p:cNvSpPr>
            <a:spLocks noGrp="1"/>
          </p:cNvSpPr>
          <p:nvPr>
            <p:ph idx="1"/>
          </p:nvPr>
        </p:nvSpPr>
        <p:spPr/>
        <p:txBody>
          <a:bodyPr/>
          <a:lstStyle/>
          <a:p>
            <a:endParaRPr lang="es-A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RECORDAR </a:t>
            </a:r>
            <a:r>
              <a:rPr lang="es-MX" smtClean="0"/>
              <a:t>PARA NO OLVIDAR</a:t>
            </a:r>
            <a:endParaRPr lang="es-AR" dirty="0"/>
          </a:p>
        </p:txBody>
      </p:sp>
      <p:sp>
        <p:nvSpPr>
          <p:cNvPr id="3" name="2 Marcador de contenido"/>
          <p:cNvSpPr>
            <a:spLocks noGrp="1"/>
          </p:cNvSpPr>
          <p:nvPr>
            <p:ph idx="1"/>
          </p:nvPr>
        </p:nvSpPr>
        <p:spPr/>
        <p:txBody>
          <a:bodyPr/>
          <a:lstStyle/>
          <a:p>
            <a:endParaRPr lang="es-MX" dirty="0" smtClean="0"/>
          </a:p>
          <a:p>
            <a:endParaRPr lang="es-MX" dirty="0" smtClean="0"/>
          </a:p>
          <a:p>
            <a:r>
              <a:rPr lang="es-MX" dirty="0" smtClean="0"/>
              <a:t>ESCRIBE EN UNA HOJA TODAS LAS INJUSTICIAS QUE CREES TUVIERON QUE PASAR ESAS PERSONAS</a:t>
            </a:r>
          </a:p>
          <a:p>
            <a:r>
              <a:rPr lang="es-MX" dirty="0" smtClean="0"/>
              <a:t>CUAL ES EL CASTIGO QUE VOS CREES DEBERIAN RECIBIR LOS QUE HICIERON TODO ESTO?</a:t>
            </a:r>
            <a:endParaRPr lang="es-A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AR"/>
          </a:p>
        </p:txBody>
      </p:sp>
      <p:pic>
        <p:nvPicPr>
          <p:cNvPr id="4" name="3 Marcador de contenido" descr="untitledAS.bmp"/>
          <p:cNvPicPr>
            <a:picLocks noGrp="1" noChangeAspect="1"/>
          </p:cNvPicPr>
          <p:nvPr>
            <p:ph idx="1"/>
          </p:nvPr>
        </p:nvPicPr>
        <p:blipFill>
          <a:blip r:embed="rId2" cstate="print"/>
          <a:stretch>
            <a:fillRect/>
          </a:stretch>
        </p:blipFill>
        <p:spPr>
          <a:xfrm>
            <a:off x="1763688" y="1844824"/>
            <a:ext cx="5616624" cy="3888432"/>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AR"/>
          </a:p>
        </p:txBody>
      </p:sp>
      <p:sp>
        <p:nvSpPr>
          <p:cNvPr id="3" name="2 Marcador de contenido"/>
          <p:cNvSpPr>
            <a:spLocks noGrp="1"/>
          </p:cNvSpPr>
          <p:nvPr>
            <p:ph idx="1"/>
          </p:nvPr>
        </p:nvSpPr>
        <p:spPr>
          <a:xfrm>
            <a:off x="914400" y="548680"/>
            <a:ext cx="7772400" cy="5806880"/>
          </a:xfrm>
        </p:spPr>
        <p:txBody>
          <a:bodyPr>
            <a:normAutofit/>
          </a:bodyPr>
          <a:lstStyle/>
          <a:p>
            <a:pPr algn="ctr"/>
            <a:endParaRPr lang="es-MX" sz="2800" dirty="0" smtClean="0">
              <a:latin typeface="Aharoni" pitchFamily="2" charset="-79"/>
              <a:cs typeface="Aharoni" pitchFamily="2" charset="-79"/>
            </a:endParaRPr>
          </a:p>
          <a:p>
            <a:pPr algn="ctr"/>
            <a:endParaRPr lang="es-MX" sz="2800" dirty="0" smtClean="0">
              <a:latin typeface="Aharoni" pitchFamily="2" charset="-79"/>
              <a:cs typeface="Aharoni" pitchFamily="2" charset="-79"/>
            </a:endParaRPr>
          </a:p>
          <a:p>
            <a:pPr algn="ctr"/>
            <a:endParaRPr lang="es-MX" sz="2800" dirty="0" smtClean="0">
              <a:latin typeface="Aharoni" pitchFamily="2" charset="-79"/>
              <a:cs typeface="Aharoni" pitchFamily="2" charset="-79"/>
            </a:endParaRPr>
          </a:p>
          <a:p>
            <a:pPr algn="ctr"/>
            <a:endParaRPr lang="es-MX" sz="2800" dirty="0" smtClean="0">
              <a:latin typeface="Aharoni" pitchFamily="2" charset="-79"/>
              <a:cs typeface="Aharoni" pitchFamily="2" charset="-79"/>
            </a:endParaRPr>
          </a:p>
          <a:p>
            <a:pPr algn="ctr"/>
            <a:r>
              <a:rPr lang="es-MX" sz="2800" dirty="0" smtClean="0">
                <a:latin typeface="Aharoni" pitchFamily="2" charset="-79"/>
                <a:cs typeface="Aharoni" pitchFamily="2" charset="-79"/>
              </a:rPr>
              <a:t>FUERON </a:t>
            </a:r>
            <a:r>
              <a:rPr lang="es-MX" sz="2800" dirty="0" smtClean="0">
                <a:latin typeface="Aharoni" pitchFamily="2" charset="-79"/>
                <a:cs typeface="Aharoni" pitchFamily="2" charset="-79"/>
              </a:rPr>
              <a:t>MALTRATADOS, LOS DEJARON SIN SUS CASAS, SIN SU TRABAJO, AUTOS, Y TODO BIEN QUE POSEIAN.</a:t>
            </a:r>
          </a:p>
          <a:p>
            <a:pPr algn="ctr">
              <a:buNone/>
            </a:pPr>
            <a:r>
              <a:rPr lang="es-MX" sz="2800" dirty="0" smtClean="0">
                <a:latin typeface="Aharoni" pitchFamily="2" charset="-79"/>
                <a:cs typeface="Aharoni" pitchFamily="2" charset="-79"/>
              </a:rPr>
              <a:t>   SE LOS TRATO DE MANERA INHUMANA…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4400" y="0"/>
            <a:ext cx="7772400" cy="1124744"/>
          </a:xfrm>
        </p:spPr>
        <p:txBody>
          <a:bodyPr/>
          <a:lstStyle/>
          <a:p>
            <a:r>
              <a:rPr lang="es-MX" dirty="0" smtClean="0"/>
              <a:t>Y LAS COSAS SEGUIAN EMPEORANDO…..</a:t>
            </a:r>
            <a:endParaRPr lang="es-AR" dirty="0"/>
          </a:p>
        </p:txBody>
      </p:sp>
      <p:sp>
        <p:nvSpPr>
          <p:cNvPr id="3" name="2 Marcador de contenido"/>
          <p:cNvSpPr>
            <a:spLocks noGrp="1"/>
          </p:cNvSpPr>
          <p:nvPr>
            <p:ph idx="1"/>
          </p:nvPr>
        </p:nvSpPr>
        <p:spPr>
          <a:xfrm>
            <a:off x="914400" y="1124744"/>
            <a:ext cx="7772400" cy="5230816"/>
          </a:xfrm>
        </p:spPr>
        <p:txBody>
          <a:bodyPr>
            <a:normAutofit/>
          </a:bodyPr>
          <a:lstStyle/>
          <a:p>
            <a:r>
              <a:rPr lang="es-MX" sz="2800" dirty="0" smtClean="0"/>
              <a:t>COMENZAMOS A PERDER A NUESTROS AMIGOS.. VIVIAMOS CON DIFERENTES FAMILIAS EN CUARTOS PEQUEÑOS..</a:t>
            </a:r>
          </a:p>
          <a:p>
            <a:r>
              <a:rPr lang="es-MX" sz="2800" dirty="0" smtClean="0"/>
              <a:t>VESTIAMOS SIEMPRE LA MISMA PRENDA CON UNA ESTRELLA DE DAVID PARA QUE SEPAN QUIEN ERA JUDIO</a:t>
            </a:r>
          </a:p>
          <a:p>
            <a:r>
              <a:rPr lang="es-MX" sz="2800" dirty="0" smtClean="0"/>
              <a:t>NO PODIAMOS SALIR DE ESTOS BARRIOS A LOS QUE LLAMARON GUETTOS</a:t>
            </a:r>
            <a:endParaRPr lang="es-AR" sz="2800" dirty="0"/>
          </a:p>
        </p:txBody>
      </p:sp>
      <p:pic>
        <p:nvPicPr>
          <p:cNvPr id="4" name="3 Imagen" descr="shoa9.jpg"/>
          <p:cNvPicPr>
            <a:picLocks noChangeAspect="1"/>
          </p:cNvPicPr>
          <p:nvPr/>
        </p:nvPicPr>
        <p:blipFill>
          <a:blip r:embed="rId2" cstate="print"/>
          <a:stretch>
            <a:fillRect/>
          </a:stretch>
        </p:blipFill>
        <p:spPr>
          <a:xfrm>
            <a:off x="899592" y="5013176"/>
            <a:ext cx="3960440" cy="1676400"/>
          </a:xfrm>
          <a:prstGeom prst="rect">
            <a:avLst/>
          </a:prstGeom>
        </p:spPr>
      </p:pic>
      <p:pic>
        <p:nvPicPr>
          <p:cNvPr id="5" name="4 Imagen" descr="shoa7.bmp"/>
          <p:cNvPicPr>
            <a:picLocks noChangeAspect="1"/>
          </p:cNvPicPr>
          <p:nvPr/>
        </p:nvPicPr>
        <p:blipFill>
          <a:blip r:embed="rId3" cstate="print"/>
          <a:stretch>
            <a:fillRect/>
          </a:stretch>
        </p:blipFill>
        <p:spPr>
          <a:xfrm>
            <a:off x="6300192" y="4725144"/>
            <a:ext cx="2448272" cy="1808818"/>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LAS COSAS EN EL GUETTO SE PONIAN MAS FEAS..</a:t>
            </a:r>
            <a:br>
              <a:rPr lang="es-MX" dirty="0" smtClean="0"/>
            </a:br>
            <a:r>
              <a:rPr lang="es-MX" dirty="0" smtClean="0"/>
              <a:t>NOS COSTABA CONSEGUIR COMIDA, LA GENTE MORIA EN LAS CALLES: POR HAMBRE, ENFERMEDAD, O EN MANOS DE UN MALVADO OFICIAL.</a:t>
            </a:r>
            <a:endParaRPr lang="es-AR" dirty="0"/>
          </a:p>
        </p:txBody>
      </p:sp>
      <p:pic>
        <p:nvPicPr>
          <p:cNvPr id="4" name="3 Marcador de contenido" descr="shoa4.jpg"/>
          <p:cNvPicPr>
            <a:picLocks noGrp="1" noChangeAspect="1"/>
          </p:cNvPicPr>
          <p:nvPr>
            <p:ph idx="1"/>
          </p:nvPr>
        </p:nvPicPr>
        <p:blipFill>
          <a:blip r:embed="rId2" cstate="print"/>
          <a:stretch>
            <a:fillRect/>
          </a:stretch>
        </p:blipFill>
        <p:spPr>
          <a:xfrm>
            <a:off x="4067944" y="4149080"/>
            <a:ext cx="1866900" cy="245745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LUEGO DE UN TIEMPO.. LOS NAZIS TOMARON UNA DECISION, DESTREUYERON LOS GUETTOS Y NOS TRASLADARON COMO VACAS A LOS CAMPOS DE CONCENTRACION</a:t>
            </a:r>
            <a:endParaRPr lang="es-AR" dirty="0"/>
          </a:p>
        </p:txBody>
      </p:sp>
      <p:pic>
        <p:nvPicPr>
          <p:cNvPr id="4" name="3 Marcador de contenido" descr="shoa13.jpg"/>
          <p:cNvPicPr>
            <a:picLocks noGrp="1" noChangeAspect="1"/>
          </p:cNvPicPr>
          <p:nvPr>
            <p:ph idx="1"/>
          </p:nvPr>
        </p:nvPicPr>
        <p:blipFill>
          <a:blip r:embed="rId2" cstate="print"/>
          <a:stretch>
            <a:fillRect/>
          </a:stretch>
        </p:blipFill>
        <p:spPr>
          <a:xfrm>
            <a:off x="3471862" y="3213100"/>
            <a:ext cx="2657475" cy="1714500"/>
          </a:xfrm>
        </p:spPr>
      </p:pic>
      <p:pic>
        <p:nvPicPr>
          <p:cNvPr id="5" name="4 Imagen" descr="shoa3.bmp"/>
          <p:cNvPicPr>
            <a:picLocks noChangeAspect="1"/>
          </p:cNvPicPr>
          <p:nvPr/>
        </p:nvPicPr>
        <p:blipFill>
          <a:blip r:embed="rId3" cstate="print"/>
          <a:stretch>
            <a:fillRect/>
          </a:stretch>
        </p:blipFill>
        <p:spPr>
          <a:xfrm>
            <a:off x="6639238" y="3861048"/>
            <a:ext cx="2504762" cy="2592288"/>
          </a:xfrm>
          <a:prstGeom prst="rect">
            <a:avLst/>
          </a:prstGeom>
        </p:spPr>
      </p:pic>
      <p:pic>
        <p:nvPicPr>
          <p:cNvPr id="6" name="5 Imagen" descr="shoa12.jpg"/>
          <p:cNvPicPr>
            <a:picLocks noChangeAspect="1"/>
          </p:cNvPicPr>
          <p:nvPr/>
        </p:nvPicPr>
        <p:blipFill>
          <a:blip r:embed="rId4" cstate="print"/>
          <a:stretch>
            <a:fillRect/>
          </a:stretch>
        </p:blipFill>
        <p:spPr>
          <a:xfrm>
            <a:off x="755576" y="3861048"/>
            <a:ext cx="2619375" cy="252028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sz="2400" dirty="0" smtClean="0">
                <a:latin typeface="Aharoni" pitchFamily="2" charset="-79"/>
                <a:cs typeface="Aharoni" pitchFamily="2" charset="-79"/>
              </a:rPr>
              <a:t>DESARMARON FAMILIAS, MADRES, HERMANAS, TIAS Y ABUELAS POR UN LADO, Y POR EL OTRO: LOS PAPAS, HERMANOS, TIOS Y ABUELOS.</a:t>
            </a:r>
            <a:br>
              <a:rPr lang="es-MX" sz="2400" dirty="0" smtClean="0">
                <a:latin typeface="Aharoni" pitchFamily="2" charset="-79"/>
                <a:cs typeface="Aharoni" pitchFamily="2" charset="-79"/>
              </a:rPr>
            </a:br>
            <a:r>
              <a:rPr lang="es-MX" sz="2400" dirty="0" smtClean="0">
                <a:latin typeface="Aharoni" pitchFamily="2" charset="-79"/>
                <a:cs typeface="Aharoni" pitchFamily="2" charset="-79"/>
              </a:rPr>
              <a:t>SI ERAS MUY PEQUEÑO/A TE LLEVABAN A UN LUGAR DIFERENTE, ALEJADO DE PAPA Y MAMA. SI ERAS MUY ANSIANO O ESTABAS ENFERMO Y NO LES SERVIAS (NO LO VOLVIAS A VER)</a:t>
            </a:r>
            <a:r>
              <a:rPr lang="es-AR" dirty="0" smtClean="0"/>
              <a:t/>
            </a:r>
            <a:br>
              <a:rPr lang="es-AR" dirty="0" smtClean="0"/>
            </a:br>
            <a:endParaRPr lang="es-AR" dirty="0"/>
          </a:p>
        </p:txBody>
      </p:sp>
      <p:pic>
        <p:nvPicPr>
          <p:cNvPr id="4" name="3 Marcador de contenido" descr="imagesCA9OYNKX.jpg"/>
          <p:cNvPicPr>
            <a:picLocks noGrp="1" noChangeAspect="1"/>
          </p:cNvPicPr>
          <p:nvPr>
            <p:ph idx="1"/>
          </p:nvPr>
        </p:nvPicPr>
        <p:blipFill>
          <a:blip r:embed="rId2" cstate="print"/>
          <a:stretch>
            <a:fillRect/>
          </a:stretch>
        </p:blipFill>
        <p:spPr>
          <a:xfrm>
            <a:off x="3529012" y="3170237"/>
            <a:ext cx="2543175" cy="1800225"/>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EN LOS CAMPOS DE CONCENTRACION, DEBIAMOS REALIZAR TRABAJOS FORZOSOS Y NO COMIAMOS MAS QUE UN PEQUEÑO PAN Y UN BREBAGIO NEGRO AL QUE LLAMABAN CAFÉ.</a:t>
            </a:r>
            <a:br>
              <a:rPr lang="es-MX" dirty="0" smtClean="0"/>
            </a:br>
            <a:r>
              <a:rPr lang="es-MX" dirty="0" smtClean="0"/>
              <a:t>ESTA VIDA ERA LA INJUSTICIA MISMA, NO CUALQUIERA LO PODIA TOLERAR..</a:t>
            </a:r>
            <a:endParaRPr lang="es-AR" dirty="0"/>
          </a:p>
        </p:txBody>
      </p:sp>
      <p:sp>
        <p:nvSpPr>
          <p:cNvPr id="3" name="2 Marcador de contenido"/>
          <p:cNvSpPr>
            <a:spLocks noGrp="1"/>
          </p:cNvSpPr>
          <p:nvPr>
            <p:ph idx="1"/>
          </p:nvPr>
        </p:nvSpPr>
        <p:spPr/>
        <p:txBody>
          <a:bodyPr/>
          <a:lstStyle/>
          <a:p>
            <a:endParaRPr lang="es-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DORMIAMOS, COMIAMOS, Y VIVIAMOS PEOR QUE ANIMALES.</a:t>
            </a:r>
            <a:br>
              <a:rPr lang="es-MX" dirty="0" smtClean="0"/>
            </a:br>
            <a:r>
              <a:rPr lang="es-MX" dirty="0" smtClean="0"/>
              <a:t>MUCHOS DE NOSOTROS CREYO QUE NO SOPORTARIA UN DIA MAS EN ESAS CONDICIONES</a:t>
            </a:r>
            <a:endParaRPr lang="es-AR" dirty="0"/>
          </a:p>
        </p:txBody>
      </p:sp>
      <p:pic>
        <p:nvPicPr>
          <p:cNvPr id="4" name="3 Marcador de contenido" descr="shoa1.bmp"/>
          <p:cNvPicPr>
            <a:picLocks noGrp="1" noChangeAspect="1"/>
          </p:cNvPicPr>
          <p:nvPr>
            <p:ph idx="1"/>
          </p:nvPr>
        </p:nvPicPr>
        <p:blipFill>
          <a:blip r:embed="rId2" cstate="print"/>
          <a:stretch>
            <a:fillRect/>
          </a:stretch>
        </p:blipFill>
        <p:spPr>
          <a:xfrm>
            <a:off x="971600" y="4077072"/>
            <a:ext cx="2752381" cy="1666667"/>
          </a:xfrm>
        </p:spPr>
      </p:pic>
      <p:pic>
        <p:nvPicPr>
          <p:cNvPr id="5" name="4 Imagen" descr="shoa5.jpg"/>
          <p:cNvPicPr>
            <a:picLocks noChangeAspect="1"/>
          </p:cNvPicPr>
          <p:nvPr/>
        </p:nvPicPr>
        <p:blipFill>
          <a:blip r:embed="rId3" cstate="print"/>
          <a:stretch>
            <a:fillRect/>
          </a:stretch>
        </p:blipFill>
        <p:spPr>
          <a:xfrm>
            <a:off x="6228184" y="3501008"/>
            <a:ext cx="2543175" cy="1790700"/>
          </a:xfrm>
          <a:prstGeom prst="rect">
            <a:avLst/>
          </a:prstGeom>
        </p:spPr>
      </p:pic>
      <p:pic>
        <p:nvPicPr>
          <p:cNvPr id="6" name="5 Imagen" descr="shoa8.jpg"/>
          <p:cNvPicPr>
            <a:picLocks noChangeAspect="1"/>
          </p:cNvPicPr>
          <p:nvPr/>
        </p:nvPicPr>
        <p:blipFill>
          <a:blip r:embed="rId4" cstate="print"/>
          <a:stretch>
            <a:fillRect/>
          </a:stretch>
        </p:blipFill>
        <p:spPr>
          <a:xfrm>
            <a:off x="4283968" y="4005064"/>
            <a:ext cx="1676400" cy="1524000"/>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37</TotalTime>
  <Words>257</Words>
  <Application>Microsoft Office PowerPoint</Application>
  <PresentationFormat>Presentación en pantalla (4:3)</PresentationFormat>
  <Paragraphs>26</Paragraphs>
  <Slides>12</Slides>
  <Notes>0</Notes>
  <HiddenSlides>0</HiddenSlides>
  <MMClips>0</MMClips>
  <ScaleCrop>false</ScaleCrop>
  <HeadingPairs>
    <vt:vector size="4" baseType="variant">
      <vt:variant>
        <vt:lpstr>Tema</vt:lpstr>
      </vt:variant>
      <vt:variant>
        <vt:i4>1</vt:i4>
      </vt:variant>
      <vt:variant>
        <vt:lpstr>Títulos de diapositiva</vt:lpstr>
      </vt:variant>
      <vt:variant>
        <vt:i4>12</vt:i4>
      </vt:variant>
    </vt:vector>
  </HeadingPairs>
  <TitlesOfParts>
    <vt:vector size="13" baseType="lpstr">
      <vt:lpstr>Metro</vt:lpstr>
      <vt:lpstr>Diapositiva 1</vt:lpstr>
      <vt:lpstr>Diapositiva 2</vt:lpstr>
      <vt:lpstr>Diapositiva 3</vt:lpstr>
      <vt:lpstr>Y LAS COSAS SEGUIAN EMPEORANDO…..</vt:lpstr>
      <vt:lpstr>LAS COSAS EN EL GUETTO SE PONIAN MAS FEAS.. NOS COSTABA CONSEGUIR COMIDA, LA GENTE MORIA EN LAS CALLES: POR HAMBRE, ENFERMEDAD, O EN MANOS DE UN MALVADO OFICIAL.</vt:lpstr>
      <vt:lpstr>LUEGO DE UN TIEMPO.. LOS NAZIS TOMARON UNA DECISION, DESTREUYERON LOS GUETTOS Y NOS TRASLADARON COMO VACAS A LOS CAMPOS DE CONCENTRACION</vt:lpstr>
      <vt:lpstr>DESARMARON FAMILIAS, MADRES, HERMANAS, TIAS Y ABUELAS POR UN LADO, Y POR EL OTRO: LOS PAPAS, HERMANOS, TIOS Y ABUELOS. SI ERAS MUY PEQUEÑO/A TE LLEVABAN A UN LUGAR DIFERENTE, ALEJADO DE PAPA Y MAMA. SI ERAS MUY ANSIANO O ESTABAS ENFERMO Y NO LES SERVIAS (NO LO VOLVIAS A VER) </vt:lpstr>
      <vt:lpstr>EN LOS CAMPOS DE CONCENTRACION, DEBIAMOS REALIZAR TRABAJOS FORZOSOS Y NO COMIAMOS MAS QUE UN PEQUEÑO PAN Y UN BREBAGIO NEGRO AL QUE LLAMABAN CAFÉ. ESTA VIDA ERA LA INJUSTICIA MISMA, NO CUALQUIERA LO PODIA TOLERAR..</vt:lpstr>
      <vt:lpstr>DORMIAMOS, COMIAMOS, Y VIVIAMOS PEOR QUE ANIMALES. MUCHOS DE NOSOTROS CREYO QUE NO SOPORTARIA UN DIA MAS EN ESAS CONDICIONES</vt:lpstr>
      <vt:lpstr>CADA DIA ESTABAMOS MAS DELGADOS, Y EN EL CAMPO DE CONCENTRACION HABIA UN MEDICO MALVADO “MENGGEL”</vt:lpstr>
      <vt:lpstr>UN DIA NOS LLAMARON A LAS DUCHAS.. ALGUNOS ESTABAN TAN CONTENTOS.. HACE MESES.. AÑOS QUE NO NOS BAÑABAMOS.. PERO CUANDO ESE MOMENTO LLEGO.. NOSOTROS (LA MAYORIA) YA NO ESTAMOS VIVOS “ERAN CAMARAS DE GAS, NO DUCHAS”</vt:lpstr>
      <vt:lpstr>RECORDAR PARA NO OLVIDAR</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ALE Y JUAN PABLO</dc:creator>
  <cp:lastModifiedBy>ALE Y JUAN PABLO</cp:lastModifiedBy>
  <cp:revision>2</cp:revision>
  <dcterms:created xsi:type="dcterms:W3CDTF">2012-04-20T23:30:41Z</dcterms:created>
  <dcterms:modified xsi:type="dcterms:W3CDTF">2012-04-21T00:08:56Z</dcterms:modified>
</cp:coreProperties>
</file>